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4"/>
  </p:sldMasterIdLst>
  <p:notesMasterIdLst>
    <p:notesMasterId r:id="rId30"/>
  </p:notesMasterIdLst>
  <p:sldIdLst>
    <p:sldId id="256" r:id="rId5"/>
    <p:sldId id="257" r:id="rId6"/>
    <p:sldId id="258" r:id="rId7"/>
    <p:sldId id="323" r:id="rId8"/>
    <p:sldId id="259" r:id="rId9"/>
    <p:sldId id="260" r:id="rId10"/>
    <p:sldId id="271" r:id="rId11"/>
    <p:sldId id="272" r:id="rId12"/>
    <p:sldId id="322" r:id="rId13"/>
    <p:sldId id="321" r:id="rId14"/>
    <p:sldId id="270" r:id="rId15"/>
    <p:sldId id="266" r:id="rId16"/>
    <p:sldId id="264" r:id="rId17"/>
    <p:sldId id="265" r:id="rId18"/>
    <p:sldId id="315" r:id="rId19"/>
    <p:sldId id="274" r:id="rId20"/>
    <p:sldId id="313" r:id="rId21"/>
    <p:sldId id="275" r:id="rId22"/>
    <p:sldId id="267" r:id="rId23"/>
    <p:sldId id="269" r:id="rId24"/>
    <p:sldId id="293" r:id="rId25"/>
    <p:sldId id="314" r:id="rId26"/>
    <p:sldId id="320" r:id="rId27"/>
    <p:sldId id="276" r:id="rId28"/>
    <p:sldId id="277"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677816-CC24-90B3-DFF6-04E97672A741}" name="James Walker" initials="JW" userId="9addee92f28a87ec" providerId="Windows Live"/>
  <p188:author id="{553E291D-DA84-168B-630E-35A16043B3B6}" name="David Hynes" initials="" userId="S::david.hynes@goldstandard.org::ad6c1804-6ef6-4092-bc13-66d949959740" providerId="AD"/>
  <p188:author id="{351E67DD-9C12-694B-1B36-40F4AAEAAB9D}" name="Hugh Salway" initials="" userId="S::hugh.salway@goldstandard.org::592b0ac9-cd84-4d12-9e02-21b5e490d24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2ED530-F12D-7BCF-92DB-ECC867537C3C}" v="1" dt="2024-11-18T14:52:39.887"/>
    <p1510:client id="{8925CC82-2874-AE32-47C1-1B51F6E50090}" v="10" dt="2024-11-18T14:52:01.875"/>
    <p1510:client id="{90415FFB-BE9A-E674-7B55-D72EEFC9BF1D}" v="2" dt="2024-11-19T12:27:29.9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43"/>
    <p:restoredTop sz="79862"/>
  </p:normalViewPr>
  <p:slideViewPr>
    <p:cSldViewPr snapToGrid="0">
      <p:cViewPr varScale="1">
        <p:scale>
          <a:sx n="87" d="100"/>
          <a:sy n="87" d="100"/>
        </p:scale>
        <p:origin x="216" y="224"/>
      </p:cViewPr>
      <p:guideLst/>
    </p:cSldViewPr>
  </p:slideViewPr>
  <p:notesTextViewPr>
    <p:cViewPr>
      <p:scale>
        <a:sx n="120" d="100"/>
        <a:sy n="12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Hynes" userId="S::david.hynes@goldstandard.org::ad6c1804-6ef6-4092-bc13-66d949959740" providerId="AD" clId="Web-{CCF2C15B-A245-FF4E-0FA8-DA880F6A8C1E}"/>
    <pc:docChg chg="modSld">
      <pc:chgData name="David Hynes" userId="S::david.hynes@goldstandard.org::ad6c1804-6ef6-4092-bc13-66d949959740" providerId="AD" clId="Web-{CCF2C15B-A245-FF4E-0FA8-DA880F6A8C1E}" dt="2024-11-05T12:15:10.388" v="1"/>
      <pc:docMkLst>
        <pc:docMk/>
      </pc:docMkLst>
      <pc:sldChg chg="modNotes">
        <pc:chgData name="David Hynes" userId="S::david.hynes@goldstandard.org::ad6c1804-6ef6-4092-bc13-66d949959740" providerId="AD" clId="Web-{CCF2C15B-A245-FF4E-0FA8-DA880F6A8C1E}" dt="2024-11-05T12:15:10.388" v="1"/>
        <pc:sldMkLst>
          <pc:docMk/>
          <pc:sldMk cId="1941118641" sldId="305"/>
        </pc:sldMkLst>
      </pc:sldChg>
    </pc:docChg>
  </pc:docChgLst>
  <pc:docChgLst>
    <pc:chgData name="David Hynes" userId="S::david.hynes@goldstandard.org::ad6c1804-6ef6-4092-bc13-66d949959740" providerId="AD" clId="Web-{8925CC82-2874-AE32-47C1-1B51F6E50090}"/>
    <pc:docChg chg="addSld modSld">
      <pc:chgData name="David Hynes" userId="S::david.hynes@goldstandard.org::ad6c1804-6ef6-4092-bc13-66d949959740" providerId="AD" clId="Web-{8925CC82-2874-AE32-47C1-1B51F6E50090}" dt="2024-11-18T14:52:01.875" v="8"/>
      <pc:docMkLst>
        <pc:docMk/>
      </pc:docMkLst>
      <pc:sldChg chg="addSp delSp modSp">
        <pc:chgData name="David Hynes" userId="S::david.hynes@goldstandard.org::ad6c1804-6ef6-4092-bc13-66d949959740" providerId="AD" clId="Web-{8925CC82-2874-AE32-47C1-1B51F6E50090}" dt="2024-11-18T14:50:57.983" v="7"/>
        <pc:sldMkLst>
          <pc:docMk/>
          <pc:sldMk cId="3169436656" sldId="256"/>
        </pc:sldMkLst>
        <pc:spChg chg="add del mod">
          <ac:chgData name="David Hynes" userId="S::david.hynes@goldstandard.org::ad6c1804-6ef6-4092-bc13-66d949959740" providerId="AD" clId="Web-{8925CC82-2874-AE32-47C1-1B51F6E50090}" dt="2024-11-18T14:50:24.216" v="3"/>
          <ac:spMkLst>
            <pc:docMk/>
            <pc:sldMk cId="3169436656" sldId="256"/>
            <ac:spMk id="4" creationId="{B10331A3-480E-F0ED-FDA3-95DC3D8DEF57}"/>
          </ac:spMkLst>
        </pc:spChg>
        <pc:spChg chg="add del mod">
          <ac:chgData name="David Hynes" userId="S::david.hynes@goldstandard.org::ad6c1804-6ef6-4092-bc13-66d949959740" providerId="AD" clId="Web-{8925CC82-2874-AE32-47C1-1B51F6E50090}" dt="2024-11-18T14:50:57.983" v="7"/>
          <ac:spMkLst>
            <pc:docMk/>
            <pc:sldMk cId="3169436656" sldId="256"/>
            <ac:spMk id="5" creationId="{79684351-0430-1ADE-6C6D-A28A4F2F0F9C}"/>
          </ac:spMkLst>
        </pc:spChg>
      </pc:sldChg>
      <pc:sldChg chg="add">
        <pc:chgData name="David Hynes" userId="S::david.hynes@goldstandard.org::ad6c1804-6ef6-4092-bc13-66d949959740" providerId="AD" clId="Web-{8925CC82-2874-AE32-47C1-1B51F6E50090}" dt="2024-11-18T14:52:01.875" v="8"/>
        <pc:sldMkLst>
          <pc:docMk/>
          <pc:sldMk cId="1100403641" sldId="279"/>
        </pc:sldMkLst>
      </pc:sldChg>
    </pc:docChg>
  </pc:docChgLst>
  <pc:docChgLst>
    <pc:chgData name="David Hynes" userId="S::david.hynes@goldstandard.org::ad6c1804-6ef6-4092-bc13-66d949959740" providerId="AD" clId="Web-{21A6B064-1A28-E76C-D5C1-9374288AAD66}"/>
    <pc:docChg chg="delSld modSld">
      <pc:chgData name="David Hynes" userId="S::david.hynes@goldstandard.org::ad6c1804-6ef6-4092-bc13-66d949959740" providerId="AD" clId="Web-{21A6B064-1A28-E76C-D5C1-9374288AAD66}" dt="2024-11-15T14:49:54.689" v="67"/>
      <pc:docMkLst>
        <pc:docMk/>
      </pc:docMkLst>
      <pc:sldChg chg="modSp">
        <pc:chgData name="David Hynes" userId="S::david.hynes@goldstandard.org::ad6c1804-6ef6-4092-bc13-66d949959740" providerId="AD" clId="Web-{21A6B064-1A28-E76C-D5C1-9374288AAD66}" dt="2024-11-15T14:46:14.965" v="14" actId="1076"/>
        <pc:sldMkLst>
          <pc:docMk/>
          <pc:sldMk cId="1117029577" sldId="258"/>
        </pc:sldMkLst>
        <pc:spChg chg="mod">
          <ac:chgData name="David Hynes" userId="S::david.hynes@goldstandard.org::ad6c1804-6ef6-4092-bc13-66d949959740" providerId="AD" clId="Web-{21A6B064-1A28-E76C-D5C1-9374288AAD66}" dt="2024-11-15T14:46:14.965" v="14" actId="1076"/>
          <ac:spMkLst>
            <pc:docMk/>
            <pc:sldMk cId="1117029577" sldId="258"/>
            <ac:spMk id="3" creationId="{8FCCEFD1-7EBF-EFC1-4258-8F9C796D9E71}"/>
          </ac:spMkLst>
        </pc:spChg>
      </pc:sldChg>
      <pc:sldChg chg="modSp">
        <pc:chgData name="David Hynes" userId="S::david.hynes@goldstandard.org::ad6c1804-6ef6-4092-bc13-66d949959740" providerId="AD" clId="Web-{21A6B064-1A28-E76C-D5C1-9374288AAD66}" dt="2024-11-15T14:46:31.371" v="16" actId="20577"/>
        <pc:sldMkLst>
          <pc:docMk/>
          <pc:sldMk cId="2563359849" sldId="259"/>
        </pc:sldMkLst>
        <pc:spChg chg="mod">
          <ac:chgData name="David Hynes" userId="S::david.hynes@goldstandard.org::ad6c1804-6ef6-4092-bc13-66d949959740" providerId="AD" clId="Web-{21A6B064-1A28-E76C-D5C1-9374288AAD66}" dt="2024-11-15T14:46:31.371" v="16" actId="20577"/>
          <ac:spMkLst>
            <pc:docMk/>
            <pc:sldMk cId="2563359849" sldId="259"/>
            <ac:spMk id="2" creationId="{FBD841DC-ABCE-1961-C337-C4EE3ED7883B}"/>
          </ac:spMkLst>
        </pc:spChg>
      </pc:sldChg>
      <pc:sldChg chg="del">
        <pc:chgData name="David Hynes" userId="S::david.hynes@goldstandard.org::ad6c1804-6ef6-4092-bc13-66d949959740" providerId="AD" clId="Web-{21A6B064-1A28-E76C-D5C1-9374288AAD66}" dt="2024-11-15T14:49:54.642" v="53"/>
        <pc:sldMkLst>
          <pc:docMk/>
          <pc:sldMk cId="3814995754" sldId="268"/>
        </pc:sldMkLst>
      </pc:sldChg>
      <pc:sldChg chg="modSp del">
        <pc:chgData name="David Hynes" userId="S::david.hynes@goldstandard.org::ad6c1804-6ef6-4092-bc13-66d949959740" providerId="AD" clId="Web-{21A6B064-1A28-E76C-D5C1-9374288AAD66}" dt="2024-11-15T14:49:54.689" v="67"/>
        <pc:sldMkLst>
          <pc:docMk/>
          <pc:sldMk cId="1287613757" sldId="278"/>
        </pc:sldMkLst>
        <pc:spChg chg="mod">
          <ac:chgData name="David Hynes" userId="S::david.hynes@goldstandard.org::ad6c1804-6ef6-4092-bc13-66d949959740" providerId="AD" clId="Web-{21A6B064-1A28-E76C-D5C1-9374288AAD66}" dt="2024-11-15T14:46:45.934" v="28" actId="1076"/>
          <ac:spMkLst>
            <pc:docMk/>
            <pc:sldMk cId="1287613757" sldId="278"/>
            <ac:spMk id="3" creationId="{AC117230-3FF0-6EF3-CED8-3942DEEF9DEC}"/>
          </ac:spMkLst>
        </pc:spChg>
      </pc:sldChg>
      <pc:sldChg chg="del">
        <pc:chgData name="David Hynes" userId="S::david.hynes@goldstandard.org::ad6c1804-6ef6-4092-bc13-66d949959740" providerId="AD" clId="Web-{21A6B064-1A28-E76C-D5C1-9374288AAD66}" dt="2024-11-15T14:49:54.673" v="66"/>
        <pc:sldMkLst>
          <pc:docMk/>
          <pc:sldMk cId="1100403641" sldId="279"/>
        </pc:sldMkLst>
      </pc:sldChg>
      <pc:sldChg chg="del">
        <pc:chgData name="David Hynes" userId="S::david.hynes@goldstandard.org::ad6c1804-6ef6-4092-bc13-66d949959740" providerId="AD" clId="Web-{21A6B064-1A28-E76C-D5C1-9374288AAD66}" dt="2024-11-15T14:49:54.673" v="65"/>
        <pc:sldMkLst>
          <pc:docMk/>
          <pc:sldMk cId="837408253" sldId="280"/>
        </pc:sldMkLst>
      </pc:sldChg>
      <pc:sldChg chg="del">
        <pc:chgData name="David Hynes" userId="S::david.hynes@goldstandard.org::ad6c1804-6ef6-4092-bc13-66d949959740" providerId="AD" clId="Web-{21A6B064-1A28-E76C-D5C1-9374288AAD66}" dt="2024-11-15T14:49:54.673" v="64"/>
        <pc:sldMkLst>
          <pc:docMk/>
          <pc:sldMk cId="810515855" sldId="281"/>
        </pc:sldMkLst>
      </pc:sldChg>
      <pc:sldChg chg="del">
        <pc:chgData name="David Hynes" userId="S::david.hynes@goldstandard.org::ad6c1804-6ef6-4092-bc13-66d949959740" providerId="AD" clId="Web-{21A6B064-1A28-E76C-D5C1-9374288AAD66}" dt="2024-11-15T14:49:54.673" v="63"/>
        <pc:sldMkLst>
          <pc:docMk/>
          <pc:sldMk cId="1251442344" sldId="282"/>
        </pc:sldMkLst>
      </pc:sldChg>
      <pc:sldChg chg="del">
        <pc:chgData name="David Hynes" userId="S::david.hynes@goldstandard.org::ad6c1804-6ef6-4092-bc13-66d949959740" providerId="AD" clId="Web-{21A6B064-1A28-E76C-D5C1-9374288AAD66}" dt="2024-11-15T14:49:54.673" v="62"/>
        <pc:sldMkLst>
          <pc:docMk/>
          <pc:sldMk cId="1592797136" sldId="283"/>
        </pc:sldMkLst>
      </pc:sldChg>
      <pc:sldChg chg="del">
        <pc:chgData name="David Hynes" userId="S::david.hynes@goldstandard.org::ad6c1804-6ef6-4092-bc13-66d949959740" providerId="AD" clId="Web-{21A6B064-1A28-E76C-D5C1-9374288AAD66}" dt="2024-11-15T14:49:54.658" v="58"/>
        <pc:sldMkLst>
          <pc:docMk/>
          <pc:sldMk cId="2809637970" sldId="285"/>
        </pc:sldMkLst>
      </pc:sldChg>
      <pc:sldChg chg="del">
        <pc:chgData name="David Hynes" userId="S::david.hynes@goldstandard.org::ad6c1804-6ef6-4092-bc13-66d949959740" providerId="AD" clId="Web-{21A6B064-1A28-E76C-D5C1-9374288AAD66}" dt="2024-11-15T14:49:54.642" v="54"/>
        <pc:sldMkLst>
          <pc:docMk/>
          <pc:sldMk cId="1646290842" sldId="289"/>
        </pc:sldMkLst>
      </pc:sldChg>
      <pc:sldChg chg="del">
        <pc:chgData name="David Hynes" userId="S::david.hynes@goldstandard.org::ad6c1804-6ef6-4092-bc13-66d949959740" providerId="AD" clId="Web-{21A6B064-1A28-E76C-D5C1-9374288AAD66}" dt="2024-11-15T14:49:54.642" v="51"/>
        <pc:sldMkLst>
          <pc:docMk/>
          <pc:sldMk cId="945695130" sldId="290"/>
        </pc:sldMkLst>
      </pc:sldChg>
      <pc:sldChg chg="del">
        <pc:chgData name="David Hynes" userId="S::david.hynes@goldstandard.org::ad6c1804-6ef6-4092-bc13-66d949959740" providerId="AD" clId="Web-{21A6B064-1A28-E76C-D5C1-9374288AAD66}" dt="2024-11-15T14:49:54.626" v="48"/>
        <pc:sldMkLst>
          <pc:docMk/>
          <pc:sldMk cId="4181448564" sldId="291"/>
        </pc:sldMkLst>
      </pc:sldChg>
      <pc:sldChg chg="modSp del">
        <pc:chgData name="David Hynes" userId="S::david.hynes@goldstandard.org::ad6c1804-6ef6-4092-bc13-66d949959740" providerId="AD" clId="Web-{21A6B064-1A28-E76C-D5C1-9374288AAD66}" dt="2024-11-15T14:49:54.626" v="47"/>
        <pc:sldMkLst>
          <pc:docMk/>
          <pc:sldMk cId="3545441061" sldId="292"/>
        </pc:sldMkLst>
        <pc:spChg chg="mod">
          <ac:chgData name="David Hynes" userId="S::david.hynes@goldstandard.org::ad6c1804-6ef6-4092-bc13-66d949959740" providerId="AD" clId="Web-{21A6B064-1A28-E76C-D5C1-9374288AAD66}" dt="2024-11-15T14:47:00.591" v="31" actId="1076"/>
          <ac:spMkLst>
            <pc:docMk/>
            <pc:sldMk cId="3545441061" sldId="292"/>
            <ac:spMk id="3" creationId="{8BFA352B-85F7-5572-F475-859FEB11D8A2}"/>
          </ac:spMkLst>
        </pc:spChg>
      </pc:sldChg>
      <pc:sldChg chg="del">
        <pc:chgData name="David Hynes" userId="S::david.hynes@goldstandard.org::ad6c1804-6ef6-4092-bc13-66d949959740" providerId="AD" clId="Web-{21A6B064-1A28-E76C-D5C1-9374288AAD66}" dt="2024-11-15T14:49:54.658" v="59"/>
        <pc:sldMkLst>
          <pc:docMk/>
          <pc:sldMk cId="2198763747" sldId="294"/>
        </pc:sldMkLst>
      </pc:sldChg>
      <pc:sldChg chg="del">
        <pc:chgData name="David Hynes" userId="S::david.hynes@goldstandard.org::ad6c1804-6ef6-4092-bc13-66d949959740" providerId="AD" clId="Web-{21A6B064-1A28-E76C-D5C1-9374288AAD66}" dt="2024-11-15T14:49:54.642" v="56"/>
        <pc:sldMkLst>
          <pc:docMk/>
          <pc:sldMk cId="4097848720" sldId="296"/>
        </pc:sldMkLst>
      </pc:sldChg>
      <pc:sldChg chg="del">
        <pc:chgData name="David Hynes" userId="S::david.hynes@goldstandard.org::ad6c1804-6ef6-4092-bc13-66d949959740" providerId="AD" clId="Web-{21A6B064-1A28-E76C-D5C1-9374288AAD66}" dt="2024-11-15T14:49:54.658" v="61"/>
        <pc:sldMkLst>
          <pc:docMk/>
          <pc:sldMk cId="1618955103" sldId="298"/>
        </pc:sldMkLst>
      </pc:sldChg>
      <pc:sldChg chg="del">
        <pc:chgData name="David Hynes" userId="S::david.hynes@goldstandard.org::ad6c1804-6ef6-4092-bc13-66d949959740" providerId="AD" clId="Web-{21A6B064-1A28-E76C-D5C1-9374288AAD66}" dt="2024-11-15T14:49:54.642" v="52"/>
        <pc:sldMkLst>
          <pc:docMk/>
          <pc:sldMk cId="1824248142" sldId="299"/>
        </pc:sldMkLst>
      </pc:sldChg>
      <pc:sldChg chg="del">
        <pc:chgData name="David Hynes" userId="S::david.hynes@goldstandard.org::ad6c1804-6ef6-4092-bc13-66d949959740" providerId="AD" clId="Web-{21A6B064-1A28-E76C-D5C1-9374288AAD66}" dt="2024-11-15T14:49:54.626" v="49"/>
        <pc:sldMkLst>
          <pc:docMk/>
          <pc:sldMk cId="1150166403" sldId="300"/>
        </pc:sldMkLst>
      </pc:sldChg>
      <pc:sldChg chg="del">
        <pc:chgData name="David Hynes" userId="S::david.hynes@goldstandard.org::ad6c1804-6ef6-4092-bc13-66d949959740" providerId="AD" clId="Web-{21A6B064-1A28-E76C-D5C1-9374288AAD66}" dt="2024-11-15T14:49:54.626" v="46"/>
        <pc:sldMkLst>
          <pc:docMk/>
          <pc:sldMk cId="1758725720" sldId="301"/>
        </pc:sldMkLst>
      </pc:sldChg>
      <pc:sldChg chg="del">
        <pc:chgData name="David Hynes" userId="S::david.hynes@goldstandard.org::ad6c1804-6ef6-4092-bc13-66d949959740" providerId="AD" clId="Web-{21A6B064-1A28-E76C-D5C1-9374288AAD66}" dt="2024-11-15T14:49:54.626" v="45"/>
        <pc:sldMkLst>
          <pc:docMk/>
          <pc:sldMk cId="1620246414" sldId="302"/>
        </pc:sldMkLst>
      </pc:sldChg>
      <pc:sldChg chg="del">
        <pc:chgData name="David Hynes" userId="S::david.hynes@goldstandard.org::ad6c1804-6ef6-4092-bc13-66d949959740" providerId="AD" clId="Web-{21A6B064-1A28-E76C-D5C1-9374288AAD66}" dt="2024-11-15T14:49:54.626" v="43"/>
        <pc:sldMkLst>
          <pc:docMk/>
          <pc:sldMk cId="3347682957" sldId="303"/>
        </pc:sldMkLst>
      </pc:sldChg>
      <pc:sldChg chg="del">
        <pc:chgData name="David Hynes" userId="S::david.hynes@goldstandard.org::ad6c1804-6ef6-4092-bc13-66d949959740" providerId="AD" clId="Web-{21A6B064-1A28-E76C-D5C1-9374288AAD66}" dt="2024-11-15T14:49:54.611" v="39"/>
        <pc:sldMkLst>
          <pc:docMk/>
          <pc:sldMk cId="2635129406" sldId="304"/>
        </pc:sldMkLst>
      </pc:sldChg>
      <pc:sldChg chg="del">
        <pc:chgData name="David Hynes" userId="S::david.hynes@goldstandard.org::ad6c1804-6ef6-4092-bc13-66d949959740" providerId="AD" clId="Web-{21A6B064-1A28-E76C-D5C1-9374288AAD66}" dt="2024-11-15T14:49:54.611" v="37"/>
        <pc:sldMkLst>
          <pc:docMk/>
          <pc:sldMk cId="1941118641" sldId="305"/>
        </pc:sldMkLst>
      </pc:sldChg>
      <pc:sldChg chg="del">
        <pc:chgData name="David Hynes" userId="S::david.hynes@goldstandard.org::ad6c1804-6ef6-4092-bc13-66d949959740" providerId="AD" clId="Web-{21A6B064-1A28-E76C-D5C1-9374288AAD66}" dt="2024-11-15T14:49:54.611" v="40"/>
        <pc:sldMkLst>
          <pc:docMk/>
          <pc:sldMk cId="1605725916" sldId="306"/>
        </pc:sldMkLst>
      </pc:sldChg>
      <pc:sldChg chg="del">
        <pc:chgData name="David Hynes" userId="S::david.hynes@goldstandard.org::ad6c1804-6ef6-4092-bc13-66d949959740" providerId="AD" clId="Web-{21A6B064-1A28-E76C-D5C1-9374288AAD66}" dt="2024-11-15T14:49:54.595" v="35"/>
        <pc:sldMkLst>
          <pc:docMk/>
          <pc:sldMk cId="2703468214" sldId="307"/>
        </pc:sldMkLst>
      </pc:sldChg>
      <pc:sldChg chg="del">
        <pc:chgData name="David Hynes" userId="S::david.hynes@goldstandard.org::ad6c1804-6ef6-4092-bc13-66d949959740" providerId="AD" clId="Web-{21A6B064-1A28-E76C-D5C1-9374288AAD66}" dt="2024-11-15T14:49:54.595" v="36"/>
        <pc:sldMkLst>
          <pc:docMk/>
          <pc:sldMk cId="1741960697" sldId="308"/>
        </pc:sldMkLst>
      </pc:sldChg>
      <pc:sldChg chg="del">
        <pc:chgData name="David Hynes" userId="S::david.hynes@goldstandard.org::ad6c1804-6ef6-4092-bc13-66d949959740" providerId="AD" clId="Web-{21A6B064-1A28-E76C-D5C1-9374288AAD66}" dt="2024-11-15T14:49:54.626" v="42"/>
        <pc:sldMkLst>
          <pc:docMk/>
          <pc:sldMk cId="3386022953" sldId="309"/>
        </pc:sldMkLst>
      </pc:sldChg>
      <pc:sldChg chg="del">
        <pc:chgData name="David Hynes" userId="S::david.hynes@goldstandard.org::ad6c1804-6ef6-4092-bc13-66d949959740" providerId="AD" clId="Web-{21A6B064-1A28-E76C-D5C1-9374288AAD66}" dt="2024-11-15T14:49:54.595" v="34"/>
        <pc:sldMkLst>
          <pc:docMk/>
          <pc:sldMk cId="1199633658" sldId="311"/>
        </pc:sldMkLst>
      </pc:sldChg>
      <pc:sldChg chg="del">
        <pc:chgData name="David Hynes" userId="S::david.hynes@goldstandard.org::ad6c1804-6ef6-4092-bc13-66d949959740" providerId="AD" clId="Web-{21A6B064-1A28-E76C-D5C1-9374288AAD66}" dt="2024-11-15T14:49:54.580" v="32"/>
        <pc:sldMkLst>
          <pc:docMk/>
          <pc:sldMk cId="2202371948" sldId="312"/>
        </pc:sldMkLst>
      </pc:sldChg>
      <pc:sldChg chg="del">
        <pc:chgData name="David Hynes" userId="S::david.hynes@goldstandard.org::ad6c1804-6ef6-4092-bc13-66d949959740" providerId="AD" clId="Web-{21A6B064-1A28-E76C-D5C1-9374288AAD66}" dt="2024-11-15T14:49:54.642" v="55"/>
        <pc:sldMkLst>
          <pc:docMk/>
          <pc:sldMk cId="2507763493" sldId="316"/>
        </pc:sldMkLst>
      </pc:sldChg>
      <pc:sldChg chg="del">
        <pc:chgData name="David Hynes" userId="S::david.hynes@goldstandard.org::ad6c1804-6ef6-4092-bc13-66d949959740" providerId="AD" clId="Web-{21A6B064-1A28-E76C-D5C1-9374288AAD66}" dt="2024-11-15T14:49:54.611" v="38"/>
        <pc:sldMkLst>
          <pc:docMk/>
          <pc:sldMk cId="1218021632" sldId="317"/>
        </pc:sldMkLst>
      </pc:sldChg>
      <pc:sldChg chg="del">
        <pc:chgData name="David Hynes" userId="S::david.hynes@goldstandard.org::ad6c1804-6ef6-4092-bc13-66d949959740" providerId="AD" clId="Web-{21A6B064-1A28-E76C-D5C1-9374288AAD66}" dt="2024-11-15T14:49:54.626" v="41"/>
        <pc:sldMkLst>
          <pc:docMk/>
          <pc:sldMk cId="3428749666" sldId="318"/>
        </pc:sldMkLst>
      </pc:sldChg>
      <pc:sldChg chg="del">
        <pc:chgData name="David Hynes" userId="S::david.hynes@goldstandard.org::ad6c1804-6ef6-4092-bc13-66d949959740" providerId="AD" clId="Web-{21A6B064-1A28-E76C-D5C1-9374288AAD66}" dt="2024-11-15T14:49:54.642" v="50"/>
        <pc:sldMkLst>
          <pc:docMk/>
          <pc:sldMk cId="1405846609" sldId="319"/>
        </pc:sldMkLst>
      </pc:sldChg>
      <pc:sldChg chg="del">
        <pc:chgData name="David Hynes" userId="S::david.hynes@goldstandard.org::ad6c1804-6ef6-4092-bc13-66d949959740" providerId="AD" clId="Web-{21A6B064-1A28-E76C-D5C1-9374288AAD66}" dt="2024-11-15T14:49:54.658" v="60"/>
        <pc:sldMkLst>
          <pc:docMk/>
          <pc:sldMk cId="195371236" sldId="323"/>
        </pc:sldMkLst>
      </pc:sldChg>
      <pc:sldChg chg="del">
        <pc:chgData name="David Hynes" userId="S::david.hynes@goldstandard.org::ad6c1804-6ef6-4092-bc13-66d949959740" providerId="AD" clId="Web-{21A6B064-1A28-E76C-D5C1-9374288AAD66}" dt="2024-11-15T14:49:54.658" v="57"/>
        <pc:sldMkLst>
          <pc:docMk/>
          <pc:sldMk cId="1317600538" sldId="324"/>
        </pc:sldMkLst>
      </pc:sldChg>
      <pc:sldChg chg="del">
        <pc:chgData name="David Hynes" userId="S::david.hynes@goldstandard.org::ad6c1804-6ef6-4092-bc13-66d949959740" providerId="AD" clId="Web-{21A6B064-1A28-E76C-D5C1-9374288AAD66}" dt="2024-11-15T14:49:54.626" v="44"/>
        <pc:sldMkLst>
          <pc:docMk/>
          <pc:sldMk cId="3020941356" sldId="325"/>
        </pc:sldMkLst>
      </pc:sldChg>
      <pc:sldChg chg="del">
        <pc:chgData name="David Hynes" userId="S::david.hynes@goldstandard.org::ad6c1804-6ef6-4092-bc13-66d949959740" providerId="AD" clId="Web-{21A6B064-1A28-E76C-D5C1-9374288AAD66}" dt="2024-11-15T14:49:54.580" v="33"/>
        <pc:sldMkLst>
          <pc:docMk/>
          <pc:sldMk cId="475164277" sldId="326"/>
        </pc:sldMkLst>
      </pc:sldChg>
    </pc:docChg>
  </pc:docChgLst>
  <pc:docChgLst>
    <pc:chgData name="David Hynes" userId="S::david.hynes@goldstandard.org::ad6c1804-6ef6-4092-bc13-66d949959740" providerId="AD" clId="Web-{232ED530-F12D-7BCF-92DB-ECC867537C3C}"/>
    <pc:docChg chg="sldOrd">
      <pc:chgData name="David Hynes" userId="S::david.hynes@goldstandard.org::ad6c1804-6ef6-4092-bc13-66d949959740" providerId="AD" clId="Web-{232ED530-F12D-7BCF-92DB-ECC867537C3C}" dt="2024-11-18T14:52:39.887" v="0"/>
      <pc:docMkLst>
        <pc:docMk/>
      </pc:docMkLst>
      <pc:sldChg chg="ord">
        <pc:chgData name="David Hynes" userId="S::david.hynes@goldstandard.org::ad6c1804-6ef6-4092-bc13-66d949959740" providerId="AD" clId="Web-{232ED530-F12D-7BCF-92DB-ECC867537C3C}" dt="2024-11-18T14:52:39.887" v="0"/>
        <pc:sldMkLst>
          <pc:docMk/>
          <pc:sldMk cId="1100403641" sldId="279"/>
        </pc:sldMkLst>
      </pc:sldChg>
    </pc:docChg>
  </pc:docChgLst>
  <pc:docChgLst>
    <pc:chgData name="Hugh Salway" userId="592b0ac9-cd84-4d12-9e02-21b5e490d24d" providerId="ADAL" clId="{6A3695B9-0266-A947-83E3-75D5B19F6B49}"/>
    <pc:docChg chg="undo custSel modSld">
      <pc:chgData name="Hugh Salway" userId="592b0ac9-cd84-4d12-9e02-21b5e490d24d" providerId="ADAL" clId="{6A3695B9-0266-A947-83E3-75D5B19F6B49}" dt="2024-11-02T21:45:34.621" v="3" actId="20577"/>
      <pc:docMkLst>
        <pc:docMk/>
      </pc:docMkLst>
      <pc:sldChg chg="modSp mod">
        <pc:chgData name="Hugh Salway" userId="592b0ac9-cd84-4d12-9e02-21b5e490d24d" providerId="ADAL" clId="{6A3695B9-0266-A947-83E3-75D5B19F6B49}" dt="2024-11-02T21:32:26.823" v="1" actId="20577"/>
        <pc:sldMkLst>
          <pc:docMk/>
          <pc:sldMk cId="3025132965" sldId="260"/>
        </pc:sldMkLst>
        <pc:spChg chg="mod">
          <ac:chgData name="Hugh Salway" userId="592b0ac9-cd84-4d12-9e02-21b5e490d24d" providerId="ADAL" clId="{6A3695B9-0266-A947-83E3-75D5B19F6B49}" dt="2024-11-02T21:32:26.823" v="1" actId="20577"/>
          <ac:spMkLst>
            <pc:docMk/>
            <pc:sldMk cId="3025132965" sldId="260"/>
            <ac:spMk id="12" creationId="{ECF5C6B0-0D27-785C-2309-0DFFF07DF821}"/>
          </ac:spMkLst>
        </pc:spChg>
      </pc:sldChg>
      <pc:sldChg chg="modSp mod">
        <pc:chgData name="Hugh Salway" userId="592b0ac9-cd84-4d12-9e02-21b5e490d24d" providerId="ADAL" clId="{6A3695B9-0266-A947-83E3-75D5B19F6B49}" dt="2024-11-02T21:45:34.621" v="3" actId="20577"/>
        <pc:sldMkLst>
          <pc:docMk/>
          <pc:sldMk cId="3386022953" sldId="309"/>
        </pc:sldMkLst>
        <pc:graphicFrameChg chg="modGraphic">
          <ac:chgData name="Hugh Salway" userId="592b0ac9-cd84-4d12-9e02-21b5e490d24d" providerId="ADAL" clId="{6A3695B9-0266-A947-83E3-75D5B19F6B49}" dt="2024-11-02T21:45:34.621" v="3" actId="20577"/>
          <ac:graphicFrameMkLst>
            <pc:docMk/>
            <pc:sldMk cId="3386022953" sldId="309"/>
            <ac:graphicFrameMk id="4" creationId="{3357E289-8E29-BD5C-89E0-850299932028}"/>
          </ac:graphicFrameMkLst>
        </pc:graphicFrameChg>
      </pc:sldChg>
    </pc:docChg>
  </pc:docChgLst>
  <pc:docChgLst>
    <pc:chgData name="David Hynes" userId="S::david.hynes@goldstandard.org::ad6c1804-6ef6-4092-bc13-66d949959740" providerId="AD" clId="Web-{F78412EB-EBB7-F338-DE40-F0CC39464853}"/>
    <pc:docChg chg="modSld">
      <pc:chgData name="David Hynes" userId="S::david.hynes@goldstandard.org::ad6c1804-6ef6-4092-bc13-66d949959740" providerId="AD" clId="Web-{F78412EB-EBB7-F338-DE40-F0CC39464853}" dt="2024-11-08T12:08:02.454" v="34" actId="1076"/>
      <pc:docMkLst>
        <pc:docMk/>
      </pc:docMkLst>
      <pc:sldChg chg="delSp modSp modNotes">
        <pc:chgData name="David Hynes" userId="S::david.hynes@goldstandard.org::ad6c1804-6ef6-4092-bc13-66d949959740" providerId="AD" clId="Web-{F78412EB-EBB7-F338-DE40-F0CC39464853}" dt="2024-11-08T12:08:02.454" v="34" actId="1076"/>
        <pc:sldMkLst>
          <pc:docMk/>
          <pc:sldMk cId="3025132965" sldId="260"/>
        </pc:sldMkLst>
        <pc:spChg chg="mod">
          <ac:chgData name="David Hynes" userId="S::david.hynes@goldstandard.org::ad6c1804-6ef6-4092-bc13-66d949959740" providerId="AD" clId="Web-{F78412EB-EBB7-F338-DE40-F0CC39464853}" dt="2024-11-08T12:07:37.969" v="29" actId="1076"/>
          <ac:spMkLst>
            <pc:docMk/>
            <pc:sldMk cId="3025132965" sldId="260"/>
            <ac:spMk id="3" creationId="{1459CD48-E69B-5DD4-B26C-124FF2B75392}"/>
          </ac:spMkLst>
        </pc:spChg>
        <pc:spChg chg="mod">
          <ac:chgData name="David Hynes" userId="S::david.hynes@goldstandard.org::ad6c1804-6ef6-4092-bc13-66d949959740" providerId="AD" clId="Web-{F78412EB-EBB7-F338-DE40-F0CC39464853}" dt="2024-11-08T12:05:42.435" v="4" actId="20577"/>
          <ac:spMkLst>
            <pc:docMk/>
            <pc:sldMk cId="3025132965" sldId="260"/>
            <ac:spMk id="12" creationId="{ECF5C6B0-0D27-785C-2309-0DFFF07DF821}"/>
          </ac:spMkLst>
        </pc:spChg>
        <pc:spChg chg="mod">
          <ac:chgData name="David Hynes" userId="S::david.hynes@goldstandard.org::ad6c1804-6ef6-4092-bc13-66d949959740" providerId="AD" clId="Web-{F78412EB-EBB7-F338-DE40-F0CC39464853}" dt="2024-11-08T12:07:22.531" v="22" actId="1076"/>
          <ac:spMkLst>
            <pc:docMk/>
            <pc:sldMk cId="3025132965" sldId="260"/>
            <ac:spMk id="13" creationId="{7EB86001-E69B-16B2-8F0A-FBD9C548A00C}"/>
          </ac:spMkLst>
        </pc:spChg>
        <pc:spChg chg="mod">
          <ac:chgData name="David Hynes" userId="S::david.hynes@goldstandard.org::ad6c1804-6ef6-4092-bc13-66d949959740" providerId="AD" clId="Web-{F78412EB-EBB7-F338-DE40-F0CC39464853}" dt="2024-11-08T12:07:18.281" v="18" actId="1076"/>
          <ac:spMkLst>
            <pc:docMk/>
            <pc:sldMk cId="3025132965" sldId="260"/>
            <ac:spMk id="18" creationId="{60C8DE4F-E4C4-E13B-E242-F4219A02C843}"/>
          </ac:spMkLst>
        </pc:spChg>
        <pc:picChg chg="mod">
          <ac:chgData name="David Hynes" userId="S::david.hynes@goldstandard.org::ad6c1804-6ef6-4092-bc13-66d949959740" providerId="AD" clId="Web-{F78412EB-EBB7-F338-DE40-F0CC39464853}" dt="2024-11-08T12:08:02.454" v="34" actId="1076"/>
          <ac:picMkLst>
            <pc:docMk/>
            <pc:sldMk cId="3025132965" sldId="260"/>
            <ac:picMk id="8" creationId="{D56B65D6-7C6F-B493-16B5-A1DFE077CA95}"/>
          </ac:picMkLst>
        </pc:picChg>
        <pc:picChg chg="mod">
          <ac:chgData name="David Hynes" userId="S::david.hynes@goldstandard.org::ad6c1804-6ef6-4092-bc13-66d949959740" providerId="AD" clId="Web-{F78412EB-EBB7-F338-DE40-F0CC39464853}" dt="2024-11-08T12:07:18.265" v="17" actId="1076"/>
          <ac:picMkLst>
            <pc:docMk/>
            <pc:sldMk cId="3025132965" sldId="260"/>
            <ac:picMk id="9" creationId="{4D62AE4C-D414-9763-66BE-E2D5D23CB12E}"/>
          </ac:picMkLst>
        </pc:picChg>
        <pc:picChg chg="mod">
          <ac:chgData name="David Hynes" userId="S::david.hynes@goldstandard.org::ad6c1804-6ef6-4092-bc13-66d949959740" providerId="AD" clId="Web-{F78412EB-EBB7-F338-DE40-F0CC39464853}" dt="2024-11-08T12:07:18.281" v="21" actId="1076"/>
          <ac:picMkLst>
            <pc:docMk/>
            <pc:sldMk cId="3025132965" sldId="260"/>
            <ac:picMk id="15" creationId="{CC55E536-DC22-5AB0-913F-0E984C524772}"/>
          </ac:picMkLst>
        </pc:picChg>
        <pc:picChg chg="mod">
          <ac:chgData name="David Hynes" userId="S::david.hynes@goldstandard.org::ad6c1804-6ef6-4092-bc13-66d949959740" providerId="AD" clId="Web-{F78412EB-EBB7-F338-DE40-F0CC39464853}" dt="2024-11-08T12:07:48.469" v="31" actId="1076"/>
          <ac:picMkLst>
            <pc:docMk/>
            <pc:sldMk cId="3025132965" sldId="260"/>
            <ac:picMk id="16" creationId="{0EDB3B38-B686-590E-1599-5F877FBC5B6A}"/>
          </ac:picMkLst>
        </pc:picChg>
        <pc:picChg chg="mod">
          <ac:chgData name="David Hynes" userId="S::david.hynes@goldstandard.org::ad6c1804-6ef6-4092-bc13-66d949959740" providerId="AD" clId="Web-{F78412EB-EBB7-F338-DE40-F0CC39464853}" dt="2024-11-08T12:07:45.063" v="30" actId="1076"/>
          <ac:picMkLst>
            <pc:docMk/>
            <pc:sldMk cId="3025132965" sldId="260"/>
            <ac:picMk id="17" creationId="{53AEEC71-8FF6-5D57-4112-615801DBC5AF}"/>
          </ac:picMkLst>
        </pc:picChg>
      </pc:sldChg>
    </pc:docChg>
  </pc:docChgLst>
  <pc:docChgLst>
    <pc:chgData name="David Hynes" userId="S::david.hynes@goldstandard.org::ad6c1804-6ef6-4092-bc13-66d949959740" providerId="AD" clId="Web-{B8A4EAB9-552F-B0A2-A818-CFEA78213D97}"/>
    <pc:docChg chg="modSld">
      <pc:chgData name="David Hynes" userId="S::david.hynes@goldstandard.org::ad6c1804-6ef6-4092-bc13-66d949959740" providerId="AD" clId="Web-{B8A4EAB9-552F-B0A2-A818-CFEA78213D97}" dt="2024-10-31T11:54:49.278" v="9" actId="20577"/>
      <pc:docMkLst>
        <pc:docMk/>
      </pc:docMkLst>
      <pc:sldChg chg="modSp">
        <pc:chgData name="David Hynes" userId="S::david.hynes@goldstandard.org::ad6c1804-6ef6-4092-bc13-66d949959740" providerId="AD" clId="Web-{B8A4EAB9-552F-B0A2-A818-CFEA78213D97}" dt="2024-10-31T11:54:49.278" v="9" actId="20577"/>
        <pc:sldMkLst>
          <pc:docMk/>
          <pc:sldMk cId="3079657933" sldId="310"/>
        </pc:sldMkLst>
      </pc:sldChg>
    </pc:docChg>
  </pc:docChgLst>
  <pc:docChgLst>
    <pc:chgData name="David Hynes" userId="ad6c1804-6ef6-4092-bc13-66d949959740" providerId="ADAL" clId="{5DC20C23-AF48-354C-A409-02108C2A6CAC}"/>
    <pc:docChg chg="undo redo custSel addSld delSld modSld sldOrd">
      <pc:chgData name="David Hynes" userId="ad6c1804-6ef6-4092-bc13-66d949959740" providerId="ADAL" clId="{5DC20C23-AF48-354C-A409-02108C2A6CAC}" dt="2024-11-08T16:04:32.865" v="17812" actId="20577"/>
      <pc:docMkLst>
        <pc:docMk/>
      </pc:docMkLst>
      <pc:sldChg chg="addSp modSp mod">
        <pc:chgData name="David Hynes" userId="ad6c1804-6ef6-4092-bc13-66d949959740" providerId="ADAL" clId="{5DC20C23-AF48-354C-A409-02108C2A6CAC}" dt="2024-11-08T15:55:47.074" v="17746" actId="14100"/>
        <pc:sldMkLst>
          <pc:docMk/>
          <pc:sldMk cId="3064809244" sldId="257"/>
        </pc:sldMkLst>
        <pc:spChg chg="add mod">
          <ac:chgData name="David Hynes" userId="ad6c1804-6ef6-4092-bc13-66d949959740" providerId="ADAL" clId="{5DC20C23-AF48-354C-A409-02108C2A6CAC}" dt="2024-11-08T15:55:47.074" v="17746" actId="14100"/>
          <ac:spMkLst>
            <pc:docMk/>
            <pc:sldMk cId="3064809244" sldId="257"/>
            <ac:spMk id="4" creationId="{66067A47-7FAD-D319-1908-3E65B6AEAC2A}"/>
          </ac:spMkLst>
        </pc:spChg>
      </pc:sldChg>
      <pc:sldChg chg="modSp mod">
        <pc:chgData name="David Hynes" userId="ad6c1804-6ef6-4092-bc13-66d949959740" providerId="ADAL" clId="{5DC20C23-AF48-354C-A409-02108C2A6CAC}" dt="2024-11-08T14:07:49.319" v="15563" actId="113"/>
        <pc:sldMkLst>
          <pc:docMk/>
          <pc:sldMk cId="2563359849" sldId="259"/>
        </pc:sldMkLst>
        <pc:spChg chg="mod">
          <ac:chgData name="David Hynes" userId="ad6c1804-6ef6-4092-bc13-66d949959740" providerId="ADAL" clId="{5DC20C23-AF48-354C-A409-02108C2A6CAC}" dt="2024-11-08T14:07:49.319" v="15563" actId="113"/>
          <ac:spMkLst>
            <pc:docMk/>
            <pc:sldMk cId="2563359849" sldId="259"/>
            <ac:spMk id="2" creationId="{FBD841DC-ABCE-1961-C337-C4EE3ED7883B}"/>
          </ac:spMkLst>
        </pc:spChg>
      </pc:sldChg>
      <pc:sldChg chg="addSp delSp modSp mod modNotesTx">
        <pc:chgData name="David Hynes" userId="ad6c1804-6ef6-4092-bc13-66d949959740" providerId="ADAL" clId="{5DC20C23-AF48-354C-A409-02108C2A6CAC}" dt="2024-11-08T15:01:56.689" v="16454" actId="207"/>
        <pc:sldMkLst>
          <pc:docMk/>
          <pc:sldMk cId="3025132965" sldId="260"/>
        </pc:sldMkLst>
        <pc:spChg chg="mod">
          <ac:chgData name="David Hynes" userId="ad6c1804-6ef6-4092-bc13-66d949959740" providerId="ADAL" clId="{5DC20C23-AF48-354C-A409-02108C2A6CAC}" dt="2024-11-08T14:07:55.936" v="15564" actId="113"/>
          <ac:spMkLst>
            <pc:docMk/>
            <pc:sldMk cId="3025132965" sldId="260"/>
            <ac:spMk id="2" creationId="{BCD8D4DE-6464-E836-C207-3CA69CF392A8}"/>
          </ac:spMkLst>
        </pc:spChg>
        <pc:spChg chg="mod">
          <ac:chgData name="David Hynes" userId="ad6c1804-6ef6-4092-bc13-66d949959740" providerId="ADAL" clId="{5DC20C23-AF48-354C-A409-02108C2A6CAC}" dt="2024-11-08T15:01:56.689" v="16454" actId="207"/>
          <ac:spMkLst>
            <pc:docMk/>
            <pc:sldMk cId="3025132965" sldId="260"/>
            <ac:spMk id="3" creationId="{1459CD48-E69B-5DD4-B26C-124FF2B75392}"/>
          </ac:spMkLst>
        </pc:spChg>
        <pc:spChg chg="add mod">
          <ac:chgData name="David Hynes" userId="ad6c1804-6ef6-4092-bc13-66d949959740" providerId="ADAL" clId="{5DC20C23-AF48-354C-A409-02108C2A6CAC}" dt="2024-11-08T12:21:49.470" v="14756" actId="14100"/>
          <ac:spMkLst>
            <pc:docMk/>
            <pc:sldMk cId="3025132965" sldId="260"/>
            <ac:spMk id="6" creationId="{1F5DB597-BB56-A720-B3B9-DEE1C4EF46AC}"/>
          </ac:spMkLst>
        </pc:spChg>
        <pc:spChg chg="mod">
          <ac:chgData name="David Hynes" userId="ad6c1804-6ef6-4092-bc13-66d949959740" providerId="ADAL" clId="{5DC20C23-AF48-354C-A409-02108C2A6CAC}" dt="2024-11-08T12:20:01.596" v="14746" actId="20577"/>
          <ac:spMkLst>
            <pc:docMk/>
            <pc:sldMk cId="3025132965" sldId="260"/>
            <ac:spMk id="12" creationId="{ECF5C6B0-0D27-785C-2309-0DFFF07DF821}"/>
          </ac:spMkLst>
        </pc:spChg>
        <pc:spChg chg="add mod">
          <ac:chgData name="David Hynes" userId="ad6c1804-6ef6-4092-bc13-66d949959740" providerId="ADAL" clId="{5DC20C23-AF48-354C-A409-02108C2A6CAC}" dt="2024-11-08T12:21:49.470" v="14756" actId="14100"/>
          <ac:spMkLst>
            <pc:docMk/>
            <pc:sldMk cId="3025132965" sldId="260"/>
            <ac:spMk id="31" creationId="{228D59B2-B18A-BE3E-A2DC-F41D211D4BFD}"/>
          </ac:spMkLst>
        </pc:spChg>
        <pc:spChg chg="add mod">
          <ac:chgData name="David Hynes" userId="ad6c1804-6ef6-4092-bc13-66d949959740" providerId="ADAL" clId="{5DC20C23-AF48-354C-A409-02108C2A6CAC}" dt="2024-11-08T12:21:49.470" v="14756" actId="14100"/>
          <ac:spMkLst>
            <pc:docMk/>
            <pc:sldMk cId="3025132965" sldId="260"/>
            <ac:spMk id="32" creationId="{5903581D-F250-B9A4-A090-4BBBE8EEF9DE}"/>
          </ac:spMkLst>
        </pc:spChg>
        <pc:spChg chg="add mod">
          <ac:chgData name="David Hynes" userId="ad6c1804-6ef6-4092-bc13-66d949959740" providerId="ADAL" clId="{5DC20C23-AF48-354C-A409-02108C2A6CAC}" dt="2024-11-08T12:21:49.470" v="14756" actId="14100"/>
          <ac:spMkLst>
            <pc:docMk/>
            <pc:sldMk cId="3025132965" sldId="260"/>
            <ac:spMk id="33" creationId="{442F78CD-02E1-5D7F-5D22-1270FC0CDC76}"/>
          </ac:spMkLst>
        </pc:spChg>
        <pc:spChg chg="add mod">
          <ac:chgData name="David Hynes" userId="ad6c1804-6ef6-4092-bc13-66d949959740" providerId="ADAL" clId="{5DC20C23-AF48-354C-A409-02108C2A6CAC}" dt="2024-11-08T12:21:49.470" v="14756" actId="14100"/>
          <ac:spMkLst>
            <pc:docMk/>
            <pc:sldMk cId="3025132965" sldId="260"/>
            <ac:spMk id="34" creationId="{B7C423D5-A9DB-4DE1-8D55-30F7C7FA8BB9}"/>
          </ac:spMkLst>
        </pc:spChg>
        <pc:spChg chg="add mod">
          <ac:chgData name="David Hynes" userId="ad6c1804-6ef6-4092-bc13-66d949959740" providerId="ADAL" clId="{5DC20C23-AF48-354C-A409-02108C2A6CAC}" dt="2024-11-08T12:21:49.470" v="14756" actId="14100"/>
          <ac:spMkLst>
            <pc:docMk/>
            <pc:sldMk cId="3025132965" sldId="260"/>
            <ac:spMk id="35" creationId="{6C1F6506-E249-0C9B-2B9B-D6587ECC6751}"/>
          </ac:spMkLst>
        </pc:spChg>
        <pc:spChg chg="add mod">
          <ac:chgData name="David Hynes" userId="ad6c1804-6ef6-4092-bc13-66d949959740" providerId="ADAL" clId="{5DC20C23-AF48-354C-A409-02108C2A6CAC}" dt="2024-11-08T12:21:49.470" v="14756" actId="14100"/>
          <ac:spMkLst>
            <pc:docMk/>
            <pc:sldMk cId="3025132965" sldId="260"/>
            <ac:spMk id="36" creationId="{F818DF8E-80F5-D2CD-0C08-A1DA7333EBA3}"/>
          </ac:spMkLst>
        </pc:spChg>
        <pc:picChg chg="mod">
          <ac:chgData name="David Hynes" userId="ad6c1804-6ef6-4092-bc13-66d949959740" providerId="ADAL" clId="{5DC20C23-AF48-354C-A409-02108C2A6CAC}" dt="2024-11-08T12:21:49.470" v="14756" actId="14100"/>
          <ac:picMkLst>
            <pc:docMk/>
            <pc:sldMk cId="3025132965" sldId="260"/>
            <ac:picMk id="8" creationId="{D56B65D6-7C6F-B493-16B5-A1DFE077CA95}"/>
          </ac:picMkLst>
        </pc:picChg>
        <pc:cxnChg chg="add mod">
          <ac:chgData name="David Hynes" userId="ad6c1804-6ef6-4092-bc13-66d949959740" providerId="ADAL" clId="{5DC20C23-AF48-354C-A409-02108C2A6CAC}" dt="2024-11-08T12:21:49.470" v="14756" actId="14100"/>
          <ac:cxnSpMkLst>
            <pc:docMk/>
            <pc:sldMk cId="3025132965" sldId="260"/>
            <ac:cxnSpMk id="24" creationId="{01EADF9C-9234-4716-5903-C730D8BDE6B8}"/>
          </ac:cxnSpMkLst>
        </pc:cxnChg>
        <pc:cxnChg chg="add mod">
          <ac:chgData name="David Hynes" userId="ad6c1804-6ef6-4092-bc13-66d949959740" providerId="ADAL" clId="{5DC20C23-AF48-354C-A409-02108C2A6CAC}" dt="2024-11-08T12:44:16.279" v="14879" actId="1076"/>
          <ac:cxnSpMkLst>
            <pc:docMk/>
            <pc:sldMk cId="3025132965" sldId="260"/>
            <ac:cxnSpMk id="41" creationId="{26ED1B3B-2498-0B05-907D-E493AA6AAE3A}"/>
          </ac:cxnSpMkLst>
        </pc:cxnChg>
      </pc:sldChg>
      <pc:sldChg chg="modSp mod">
        <pc:chgData name="David Hynes" userId="ad6c1804-6ef6-4092-bc13-66d949959740" providerId="ADAL" clId="{5DC20C23-AF48-354C-A409-02108C2A6CAC}" dt="2024-11-08T14:08:37.287" v="15570" actId="113"/>
        <pc:sldMkLst>
          <pc:docMk/>
          <pc:sldMk cId="3689711037" sldId="264"/>
        </pc:sldMkLst>
        <pc:spChg chg="mod">
          <ac:chgData name="David Hynes" userId="ad6c1804-6ef6-4092-bc13-66d949959740" providerId="ADAL" clId="{5DC20C23-AF48-354C-A409-02108C2A6CAC}" dt="2024-11-08T14:08:37.287" v="15570" actId="113"/>
          <ac:spMkLst>
            <pc:docMk/>
            <pc:sldMk cId="3689711037" sldId="264"/>
            <ac:spMk id="2" creationId="{E097C05E-C4DE-F1F7-DF43-92602C6B7E84}"/>
          </ac:spMkLst>
        </pc:spChg>
      </pc:sldChg>
      <pc:sldChg chg="modSp mod">
        <pc:chgData name="David Hynes" userId="ad6c1804-6ef6-4092-bc13-66d949959740" providerId="ADAL" clId="{5DC20C23-AF48-354C-A409-02108C2A6CAC}" dt="2024-11-08T14:08:41.984" v="15571" actId="113"/>
        <pc:sldMkLst>
          <pc:docMk/>
          <pc:sldMk cId="1375082736" sldId="265"/>
        </pc:sldMkLst>
        <pc:spChg chg="mod">
          <ac:chgData name="David Hynes" userId="ad6c1804-6ef6-4092-bc13-66d949959740" providerId="ADAL" clId="{5DC20C23-AF48-354C-A409-02108C2A6CAC}" dt="2024-11-08T14:08:41.984" v="15571" actId="113"/>
          <ac:spMkLst>
            <pc:docMk/>
            <pc:sldMk cId="1375082736" sldId="265"/>
            <ac:spMk id="2" creationId="{A6F5991A-9BC4-72FC-64D1-E66BDFCD7419}"/>
          </ac:spMkLst>
        </pc:spChg>
      </pc:sldChg>
      <pc:sldChg chg="addSp delSp modSp mod">
        <pc:chgData name="David Hynes" userId="ad6c1804-6ef6-4092-bc13-66d949959740" providerId="ADAL" clId="{5DC20C23-AF48-354C-A409-02108C2A6CAC}" dt="2024-11-08T14:08:31.919" v="15569" actId="113"/>
        <pc:sldMkLst>
          <pc:docMk/>
          <pc:sldMk cId="736600267" sldId="266"/>
        </pc:sldMkLst>
        <pc:spChg chg="mod">
          <ac:chgData name="David Hynes" userId="ad6c1804-6ef6-4092-bc13-66d949959740" providerId="ADAL" clId="{5DC20C23-AF48-354C-A409-02108C2A6CAC}" dt="2024-11-08T14:08:31.919" v="15569" actId="113"/>
          <ac:spMkLst>
            <pc:docMk/>
            <pc:sldMk cId="736600267" sldId="266"/>
            <ac:spMk id="2" creationId="{0EB3539D-F671-16D2-61C3-74AFF74612AB}"/>
          </ac:spMkLst>
        </pc:spChg>
        <pc:spChg chg="mod">
          <ac:chgData name="David Hynes" userId="ad6c1804-6ef6-4092-bc13-66d949959740" providerId="ADAL" clId="{5DC20C23-AF48-354C-A409-02108C2A6CAC}" dt="2024-11-08T12:45:38.062" v="14887" actId="1076"/>
          <ac:spMkLst>
            <pc:docMk/>
            <pc:sldMk cId="736600267" sldId="266"/>
            <ac:spMk id="3" creationId="{7F0BCFBC-23B2-4F15-6017-D63B513B5091}"/>
          </ac:spMkLst>
        </pc:spChg>
        <pc:spChg chg="add mod">
          <ac:chgData name="David Hynes" userId="ad6c1804-6ef6-4092-bc13-66d949959740" providerId="ADAL" clId="{5DC20C23-AF48-354C-A409-02108C2A6CAC}" dt="2024-11-08T12:45:33.588" v="14886" actId="2085"/>
          <ac:spMkLst>
            <pc:docMk/>
            <pc:sldMk cId="736600267" sldId="266"/>
            <ac:spMk id="4" creationId="{01A04C78-5B97-9EE8-4B82-E6ED7087FA43}"/>
          </ac:spMkLst>
        </pc:spChg>
        <pc:picChg chg="mod">
          <ac:chgData name="David Hynes" userId="ad6c1804-6ef6-4092-bc13-66d949959740" providerId="ADAL" clId="{5DC20C23-AF48-354C-A409-02108C2A6CAC}" dt="2024-11-08T13:21:40.811" v="14906" actId="1076"/>
          <ac:picMkLst>
            <pc:docMk/>
            <pc:sldMk cId="736600267" sldId="266"/>
            <ac:picMk id="6" creationId="{77CDDDD1-571E-C6A0-D88E-A041D271454C}"/>
          </ac:picMkLst>
        </pc:picChg>
        <pc:picChg chg="mod">
          <ac:chgData name="David Hynes" userId="ad6c1804-6ef6-4092-bc13-66d949959740" providerId="ADAL" clId="{5DC20C23-AF48-354C-A409-02108C2A6CAC}" dt="2024-11-08T13:21:47.895" v="14907" actId="1076"/>
          <ac:picMkLst>
            <pc:docMk/>
            <pc:sldMk cId="736600267" sldId="266"/>
            <ac:picMk id="7" creationId="{24F5F79B-E226-714E-9DFF-B8B4D180FD3F}"/>
          </ac:picMkLst>
        </pc:picChg>
        <pc:picChg chg="mod">
          <ac:chgData name="David Hynes" userId="ad6c1804-6ef6-4092-bc13-66d949959740" providerId="ADAL" clId="{5DC20C23-AF48-354C-A409-02108C2A6CAC}" dt="2024-11-08T13:20:51.693" v="14902" actId="1076"/>
          <ac:picMkLst>
            <pc:docMk/>
            <pc:sldMk cId="736600267" sldId="266"/>
            <ac:picMk id="8" creationId="{D7CF1021-29CE-4935-88AF-803DC042C226}"/>
          </ac:picMkLst>
        </pc:picChg>
      </pc:sldChg>
      <pc:sldChg chg="modSp mod">
        <pc:chgData name="David Hynes" userId="ad6c1804-6ef6-4092-bc13-66d949959740" providerId="ADAL" clId="{5DC20C23-AF48-354C-A409-02108C2A6CAC}" dt="2024-11-08T14:08:58.117" v="15575" actId="113"/>
        <pc:sldMkLst>
          <pc:docMk/>
          <pc:sldMk cId="2679590926" sldId="267"/>
        </pc:sldMkLst>
        <pc:spChg chg="mod">
          <ac:chgData name="David Hynes" userId="ad6c1804-6ef6-4092-bc13-66d949959740" providerId="ADAL" clId="{5DC20C23-AF48-354C-A409-02108C2A6CAC}" dt="2024-11-08T14:08:58.117" v="15575" actId="113"/>
          <ac:spMkLst>
            <pc:docMk/>
            <pc:sldMk cId="2679590926" sldId="267"/>
            <ac:spMk id="2" creationId="{1BD3EDA5-AFAA-44F1-1EBB-CF787E7E0538}"/>
          </ac:spMkLst>
        </pc:spChg>
      </pc:sldChg>
      <pc:sldChg chg="modSp mod modCm">
        <pc:chgData name="David Hynes" userId="ad6c1804-6ef6-4092-bc13-66d949959740" providerId="ADAL" clId="{5DC20C23-AF48-354C-A409-02108C2A6CAC}" dt="2024-11-08T14:58:46.728" v="16431" actId="113"/>
        <pc:sldMkLst>
          <pc:docMk/>
          <pc:sldMk cId="3814995754" sldId="268"/>
        </pc:sldMkLst>
        <pc:spChg chg="mod">
          <ac:chgData name="David Hynes" userId="ad6c1804-6ef6-4092-bc13-66d949959740" providerId="ADAL" clId="{5DC20C23-AF48-354C-A409-02108C2A6CAC}" dt="2024-11-08T14:58:46.728" v="16431" actId="113"/>
          <ac:spMkLst>
            <pc:docMk/>
            <pc:sldMk cId="3814995754" sldId="268"/>
            <ac:spMk id="2" creationId="{1B1D0C02-C410-F344-D45F-7D30A7A18427}"/>
          </ac:spMkLst>
        </pc:spChg>
        <pc:graphicFrameChg chg="modGraphic">
          <ac:chgData name="David Hynes" userId="ad6c1804-6ef6-4092-bc13-66d949959740" providerId="ADAL" clId="{5DC20C23-AF48-354C-A409-02108C2A6CAC}" dt="2024-11-08T14:58:35.822" v="16430" actId="207"/>
          <ac:graphicFrameMkLst>
            <pc:docMk/>
            <pc:sldMk cId="3814995754" sldId="268"/>
            <ac:graphicFrameMk id="3" creationId="{6B7D7107-FFEE-3552-37D6-9F71416E079B}"/>
          </ac:graphicFrameMkLst>
        </pc:graphicFrameChg>
        <pc:extLst>
          <p:ext xmlns:p="http://schemas.openxmlformats.org/presentationml/2006/main" uri="{D6D511B9-2390-475A-947B-AFAB55BFBCF1}">
            <pc226:cmChg xmlns:pc226="http://schemas.microsoft.com/office/powerpoint/2022/06/main/command" chg="mod">
              <pc226:chgData name="David Hynes" userId="ad6c1804-6ef6-4092-bc13-66d949959740" providerId="ADAL" clId="{5DC20C23-AF48-354C-A409-02108C2A6CAC}" dt="2024-11-04T13:30:56.606" v="4942" actId="20577"/>
              <pc2:cmMkLst xmlns:pc2="http://schemas.microsoft.com/office/powerpoint/2019/9/main/command">
                <pc:docMk/>
                <pc:sldMk cId="3814995754" sldId="268"/>
                <pc2:cmMk id="{59F1DE16-A4D5-9C46-94D6-D303B5DF6DA1}"/>
              </pc2:cmMkLst>
            </pc226:cmChg>
          </p:ext>
        </pc:extLst>
      </pc:sldChg>
      <pc:sldChg chg="addSp modSp mod">
        <pc:chgData name="David Hynes" userId="ad6c1804-6ef6-4092-bc13-66d949959740" providerId="ADAL" clId="{5DC20C23-AF48-354C-A409-02108C2A6CAC}" dt="2024-11-08T14:09:02.519" v="15576" actId="113"/>
        <pc:sldMkLst>
          <pc:docMk/>
          <pc:sldMk cId="3973180474" sldId="269"/>
        </pc:sldMkLst>
        <pc:spChg chg="mod">
          <ac:chgData name="David Hynes" userId="ad6c1804-6ef6-4092-bc13-66d949959740" providerId="ADAL" clId="{5DC20C23-AF48-354C-A409-02108C2A6CAC}" dt="2024-11-08T14:09:02.519" v="15576" actId="113"/>
          <ac:spMkLst>
            <pc:docMk/>
            <pc:sldMk cId="3973180474" sldId="269"/>
            <ac:spMk id="2" creationId="{80609499-00F4-FDCF-5225-2F808E22CC00}"/>
          </ac:spMkLst>
        </pc:spChg>
        <pc:graphicFrameChg chg="mod">
          <ac:chgData name="David Hynes" userId="ad6c1804-6ef6-4092-bc13-66d949959740" providerId="ADAL" clId="{5DC20C23-AF48-354C-A409-02108C2A6CAC}" dt="2024-11-08T14:04:26.517" v="15543" actId="1076"/>
          <ac:graphicFrameMkLst>
            <pc:docMk/>
            <pc:sldMk cId="3973180474" sldId="269"/>
            <ac:graphicFrameMk id="6" creationId="{A622799A-8B6B-296D-1C33-E0A430D0F57E}"/>
          </ac:graphicFrameMkLst>
        </pc:graphicFrameChg>
        <pc:picChg chg="add mod">
          <ac:chgData name="David Hynes" userId="ad6c1804-6ef6-4092-bc13-66d949959740" providerId="ADAL" clId="{5DC20C23-AF48-354C-A409-02108C2A6CAC}" dt="2024-11-08T14:04:17.833" v="15541" actId="14100"/>
          <ac:picMkLst>
            <pc:docMk/>
            <pc:sldMk cId="3973180474" sldId="269"/>
            <ac:picMk id="4" creationId="{5A992E6C-AB19-B0F7-6199-AAEAD90C4016}"/>
          </ac:picMkLst>
        </pc:picChg>
      </pc:sldChg>
      <pc:sldChg chg="modNotesTx">
        <pc:chgData name="David Hynes" userId="ad6c1804-6ef6-4092-bc13-66d949959740" providerId="ADAL" clId="{5DC20C23-AF48-354C-A409-02108C2A6CAC}" dt="2024-11-05T15:38:57.668" v="12243" actId="6549"/>
        <pc:sldMkLst>
          <pc:docMk/>
          <pc:sldMk cId="796577056" sldId="270"/>
        </pc:sldMkLst>
      </pc:sldChg>
      <pc:sldChg chg="addSp delSp modSp mod setBg">
        <pc:chgData name="David Hynes" userId="ad6c1804-6ef6-4092-bc13-66d949959740" providerId="ADAL" clId="{5DC20C23-AF48-354C-A409-02108C2A6CAC}" dt="2024-11-08T14:08:00.552" v="15565" actId="113"/>
        <pc:sldMkLst>
          <pc:docMk/>
          <pc:sldMk cId="1061356529" sldId="271"/>
        </pc:sldMkLst>
        <pc:spChg chg="mod">
          <ac:chgData name="David Hynes" userId="ad6c1804-6ef6-4092-bc13-66d949959740" providerId="ADAL" clId="{5DC20C23-AF48-354C-A409-02108C2A6CAC}" dt="2024-11-08T14:08:00.552" v="15565" actId="113"/>
          <ac:spMkLst>
            <pc:docMk/>
            <pc:sldMk cId="1061356529" sldId="271"/>
            <ac:spMk id="2" creationId="{8793F2BB-4DE7-1600-3ED5-BD0A2A43154D}"/>
          </ac:spMkLst>
        </pc:spChg>
        <pc:spChg chg="add">
          <ac:chgData name="David Hynes" userId="ad6c1804-6ef6-4092-bc13-66d949959740" providerId="ADAL" clId="{5DC20C23-AF48-354C-A409-02108C2A6CAC}" dt="2024-11-08T12:30:26.551" v="14770" actId="26606"/>
          <ac:spMkLst>
            <pc:docMk/>
            <pc:sldMk cId="1061356529" sldId="271"/>
            <ac:spMk id="22" creationId="{DA178560-78C9-4CB5-BE46-05302CDA8E98}"/>
          </ac:spMkLst>
        </pc:spChg>
        <pc:spChg chg="add">
          <ac:chgData name="David Hynes" userId="ad6c1804-6ef6-4092-bc13-66d949959740" providerId="ADAL" clId="{5DC20C23-AF48-354C-A409-02108C2A6CAC}" dt="2024-11-08T12:30:26.551" v="14770" actId="26606"/>
          <ac:spMkLst>
            <pc:docMk/>
            <pc:sldMk cId="1061356529" sldId="271"/>
            <ac:spMk id="24" creationId="{69461EC9-A94F-4225-B526-5C862F340FB6}"/>
          </ac:spMkLst>
        </pc:spChg>
        <pc:spChg chg="add">
          <ac:chgData name="David Hynes" userId="ad6c1804-6ef6-4092-bc13-66d949959740" providerId="ADAL" clId="{5DC20C23-AF48-354C-A409-02108C2A6CAC}" dt="2024-11-08T12:30:26.551" v="14770" actId="26606"/>
          <ac:spMkLst>
            <pc:docMk/>
            <pc:sldMk cId="1061356529" sldId="271"/>
            <ac:spMk id="26" creationId="{D87160F7-FCB2-48B7-8BB8-BEFF45F6BF18}"/>
          </ac:spMkLst>
        </pc:spChg>
        <pc:spChg chg="add">
          <ac:chgData name="David Hynes" userId="ad6c1804-6ef6-4092-bc13-66d949959740" providerId="ADAL" clId="{5DC20C23-AF48-354C-A409-02108C2A6CAC}" dt="2024-11-08T12:30:26.551" v="14770" actId="26606"/>
          <ac:spMkLst>
            <pc:docMk/>
            <pc:sldMk cId="1061356529" sldId="271"/>
            <ac:spMk id="28" creationId="{E9282B84-621E-4580-80B7-222118AE446D}"/>
          </ac:spMkLst>
        </pc:spChg>
        <pc:graphicFrameChg chg="mod ord modGraphic">
          <ac:chgData name="David Hynes" userId="ad6c1804-6ef6-4092-bc13-66d949959740" providerId="ADAL" clId="{5DC20C23-AF48-354C-A409-02108C2A6CAC}" dt="2024-11-08T12:30:32.233" v="14772" actId="20577"/>
          <ac:graphicFrameMkLst>
            <pc:docMk/>
            <pc:sldMk cId="1061356529" sldId="271"/>
            <ac:graphicFrameMk id="4" creationId="{FCFE44CE-BA72-57ED-6B93-A65639AE3DF5}"/>
          </ac:graphicFrameMkLst>
        </pc:graphicFrameChg>
        <pc:picChg chg="add mod ord">
          <ac:chgData name="David Hynes" userId="ad6c1804-6ef6-4092-bc13-66d949959740" providerId="ADAL" clId="{5DC20C23-AF48-354C-A409-02108C2A6CAC}" dt="2024-11-08T12:31:59.455" v="14776" actId="1076"/>
          <ac:picMkLst>
            <pc:docMk/>
            <pc:sldMk cId="1061356529" sldId="271"/>
            <ac:picMk id="8" creationId="{542C27FE-8A92-F7B0-89B5-4EC1C54C16D0}"/>
          </ac:picMkLst>
        </pc:picChg>
      </pc:sldChg>
      <pc:sldChg chg="addSp modSp mod">
        <pc:chgData name="David Hynes" userId="ad6c1804-6ef6-4092-bc13-66d949959740" providerId="ADAL" clId="{5DC20C23-AF48-354C-A409-02108C2A6CAC}" dt="2024-11-08T14:12:56.554" v="15606" actId="404"/>
        <pc:sldMkLst>
          <pc:docMk/>
          <pc:sldMk cId="1986813483" sldId="272"/>
        </pc:sldMkLst>
        <pc:spChg chg="mod">
          <ac:chgData name="David Hynes" userId="ad6c1804-6ef6-4092-bc13-66d949959740" providerId="ADAL" clId="{5DC20C23-AF48-354C-A409-02108C2A6CAC}" dt="2024-11-08T14:08:14.986" v="15566" actId="113"/>
          <ac:spMkLst>
            <pc:docMk/>
            <pc:sldMk cId="1986813483" sldId="272"/>
            <ac:spMk id="2" creationId="{0147CDA8-13CD-B197-26C0-79B0BC23B7EF}"/>
          </ac:spMkLst>
        </pc:spChg>
        <pc:spChg chg="mod">
          <ac:chgData name="David Hynes" userId="ad6c1804-6ef6-4092-bc13-66d949959740" providerId="ADAL" clId="{5DC20C23-AF48-354C-A409-02108C2A6CAC}" dt="2024-11-08T14:11:40.218" v="15602" actId="1076"/>
          <ac:spMkLst>
            <pc:docMk/>
            <pc:sldMk cId="1986813483" sldId="272"/>
            <ac:spMk id="6" creationId="{03369E5C-CB29-6431-B3D9-276C3D7798A3}"/>
          </ac:spMkLst>
        </pc:spChg>
        <pc:spChg chg="add mod">
          <ac:chgData name="David Hynes" userId="ad6c1804-6ef6-4092-bc13-66d949959740" providerId="ADAL" clId="{5DC20C23-AF48-354C-A409-02108C2A6CAC}" dt="2024-11-08T14:11:31.936" v="15599" actId="14100"/>
          <ac:spMkLst>
            <pc:docMk/>
            <pc:sldMk cId="1986813483" sldId="272"/>
            <ac:spMk id="32" creationId="{2CE4C011-B493-E4E6-DA4E-ED12A1FECD26}"/>
          </ac:spMkLst>
        </pc:spChg>
        <pc:graphicFrameChg chg="mod modGraphic">
          <ac:chgData name="David Hynes" userId="ad6c1804-6ef6-4092-bc13-66d949959740" providerId="ADAL" clId="{5DC20C23-AF48-354C-A409-02108C2A6CAC}" dt="2024-11-08T14:12:56.554" v="15606" actId="404"/>
          <ac:graphicFrameMkLst>
            <pc:docMk/>
            <pc:sldMk cId="1986813483" sldId="272"/>
            <ac:graphicFrameMk id="4" creationId="{7D8D0174-28A9-BE20-6262-FF0B06F293D4}"/>
          </ac:graphicFrameMkLst>
        </pc:graphicFrameChg>
        <pc:picChg chg="mod">
          <ac:chgData name="David Hynes" userId="ad6c1804-6ef6-4092-bc13-66d949959740" providerId="ADAL" clId="{5DC20C23-AF48-354C-A409-02108C2A6CAC}" dt="2024-11-08T14:11:34.447" v="15600" actId="1076"/>
          <ac:picMkLst>
            <pc:docMk/>
            <pc:sldMk cId="1986813483" sldId="272"/>
            <ac:picMk id="3" creationId="{61298620-C3D5-C5A7-6691-779445E3B46B}"/>
          </ac:picMkLst>
        </pc:picChg>
        <pc:picChg chg="mod">
          <ac:chgData name="David Hynes" userId="ad6c1804-6ef6-4092-bc13-66d949959740" providerId="ADAL" clId="{5DC20C23-AF48-354C-A409-02108C2A6CAC}" dt="2024-11-08T14:11:37.984" v="15601" actId="1076"/>
          <ac:picMkLst>
            <pc:docMk/>
            <pc:sldMk cId="1986813483" sldId="272"/>
            <ac:picMk id="5" creationId="{3679213C-35DF-5419-7D9E-0ECCB73C30DB}"/>
          </ac:picMkLst>
        </pc:picChg>
        <pc:cxnChg chg="add mod">
          <ac:chgData name="David Hynes" userId="ad6c1804-6ef6-4092-bc13-66d949959740" providerId="ADAL" clId="{5DC20C23-AF48-354C-A409-02108C2A6CAC}" dt="2024-11-08T12:39:59.747" v="14845" actId="1076"/>
          <ac:cxnSpMkLst>
            <pc:docMk/>
            <pc:sldMk cId="1986813483" sldId="272"/>
            <ac:cxnSpMk id="10" creationId="{A2F6C207-9D58-A6DD-7520-C76245B06BF9}"/>
          </ac:cxnSpMkLst>
        </pc:cxnChg>
        <pc:cxnChg chg="add mod">
          <ac:chgData name="David Hynes" userId="ad6c1804-6ef6-4092-bc13-66d949959740" providerId="ADAL" clId="{5DC20C23-AF48-354C-A409-02108C2A6CAC}" dt="2024-11-08T12:40:21.013" v="14851" actId="14100"/>
          <ac:cxnSpMkLst>
            <pc:docMk/>
            <pc:sldMk cId="1986813483" sldId="272"/>
            <ac:cxnSpMk id="11" creationId="{BE7914B5-004B-EC4C-4295-63D4566EAAA2}"/>
          </ac:cxnSpMkLst>
        </pc:cxnChg>
        <pc:cxnChg chg="add mod">
          <ac:chgData name="David Hynes" userId="ad6c1804-6ef6-4092-bc13-66d949959740" providerId="ADAL" clId="{5DC20C23-AF48-354C-A409-02108C2A6CAC}" dt="2024-11-08T12:40:05.992" v="14848" actId="14100"/>
          <ac:cxnSpMkLst>
            <pc:docMk/>
            <pc:sldMk cId="1986813483" sldId="272"/>
            <ac:cxnSpMk id="12" creationId="{7E73240C-670E-631A-ECBB-E99F42F76599}"/>
          </ac:cxnSpMkLst>
        </pc:cxnChg>
        <pc:cxnChg chg="add mod">
          <ac:chgData name="David Hynes" userId="ad6c1804-6ef6-4092-bc13-66d949959740" providerId="ADAL" clId="{5DC20C23-AF48-354C-A409-02108C2A6CAC}" dt="2024-11-08T12:40:34.413" v="14854" actId="14100"/>
          <ac:cxnSpMkLst>
            <pc:docMk/>
            <pc:sldMk cId="1986813483" sldId="272"/>
            <ac:cxnSpMk id="30" creationId="{4C2F63D3-8807-F367-938A-FA4D43676D10}"/>
          </ac:cxnSpMkLst>
        </pc:cxnChg>
      </pc:sldChg>
      <pc:sldChg chg="addSp delSp modSp del mod">
        <pc:chgData name="David Hynes" userId="ad6c1804-6ef6-4092-bc13-66d949959740" providerId="ADAL" clId="{5DC20C23-AF48-354C-A409-02108C2A6CAC}" dt="2024-11-08T14:14:22.998" v="15627" actId="2696"/>
        <pc:sldMkLst>
          <pc:docMk/>
          <pc:sldMk cId="3820031889" sldId="273"/>
        </pc:sldMkLst>
      </pc:sldChg>
      <pc:sldChg chg="addSp delSp modSp mod modNotesTx">
        <pc:chgData name="David Hynes" userId="ad6c1804-6ef6-4092-bc13-66d949959740" providerId="ADAL" clId="{5DC20C23-AF48-354C-A409-02108C2A6CAC}" dt="2024-11-08T14:08:49.618" v="15573" actId="113"/>
        <pc:sldMkLst>
          <pc:docMk/>
          <pc:sldMk cId="2381334343" sldId="274"/>
        </pc:sldMkLst>
        <pc:spChg chg="mod">
          <ac:chgData name="David Hynes" userId="ad6c1804-6ef6-4092-bc13-66d949959740" providerId="ADAL" clId="{5DC20C23-AF48-354C-A409-02108C2A6CAC}" dt="2024-11-08T14:08:49.618" v="15573" actId="113"/>
          <ac:spMkLst>
            <pc:docMk/>
            <pc:sldMk cId="2381334343" sldId="274"/>
            <ac:spMk id="2" creationId="{32A0998A-5388-15B2-A9E7-22BAE76BEAF9}"/>
          </ac:spMkLst>
        </pc:spChg>
        <pc:spChg chg="add mod">
          <ac:chgData name="David Hynes" userId="ad6c1804-6ef6-4092-bc13-66d949959740" providerId="ADAL" clId="{5DC20C23-AF48-354C-A409-02108C2A6CAC}" dt="2024-11-08T13:44:35.102" v="15225" actId="207"/>
          <ac:spMkLst>
            <pc:docMk/>
            <pc:sldMk cId="2381334343" sldId="274"/>
            <ac:spMk id="26" creationId="{9DD2376D-7822-0FA5-DCFC-D0093C7D9692}"/>
          </ac:spMkLst>
        </pc:spChg>
        <pc:graphicFrameChg chg="add mod modGraphic">
          <ac:chgData name="David Hynes" userId="ad6c1804-6ef6-4092-bc13-66d949959740" providerId="ADAL" clId="{5DC20C23-AF48-354C-A409-02108C2A6CAC}" dt="2024-11-08T13:37:23.390" v="15156"/>
          <ac:graphicFrameMkLst>
            <pc:docMk/>
            <pc:sldMk cId="2381334343" sldId="274"/>
            <ac:graphicFrameMk id="4" creationId="{396F1A16-457C-892A-3480-6C0D54D95B80}"/>
          </ac:graphicFrameMkLst>
        </pc:graphicFrameChg>
        <pc:picChg chg="add mod">
          <ac:chgData name="David Hynes" userId="ad6c1804-6ef6-4092-bc13-66d949959740" providerId="ADAL" clId="{5DC20C23-AF48-354C-A409-02108C2A6CAC}" dt="2024-11-08T13:37:40.462" v="15161" actId="1076"/>
          <ac:picMkLst>
            <pc:docMk/>
            <pc:sldMk cId="2381334343" sldId="274"/>
            <ac:picMk id="5" creationId="{14636363-C17F-D184-636F-15674E147DB9}"/>
          </ac:picMkLst>
        </pc:picChg>
        <pc:picChg chg="add mod">
          <ac:chgData name="David Hynes" userId="ad6c1804-6ef6-4092-bc13-66d949959740" providerId="ADAL" clId="{5DC20C23-AF48-354C-A409-02108C2A6CAC}" dt="2024-11-08T13:37:09.344" v="15153" actId="1076"/>
          <ac:picMkLst>
            <pc:docMk/>
            <pc:sldMk cId="2381334343" sldId="274"/>
            <ac:picMk id="6" creationId="{353D4458-5AFC-B6BB-F2B3-344508803B06}"/>
          </ac:picMkLst>
        </pc:picChg>
        <pc:picChg chg="mod">
          <ac:chgData name="David Hynes" userId="ad6c1804-6ef6-4092-bc13-66d949959740" providerId="ADAL" clId="{5DC20C23-AF48-354C-A409-02108C2A6CAC}" dt="2024-11-08T13:41:09.639" v="15211" actId="207"/>
          <ac:picMkLst>
            <pc:docMk/>
            <pc:sldMk cId="2381334343" sldId="274"/>
            <ac:picMk id="7" creationId="{E378E413-09EC-34A7-1F56-7BE642298695}"/>
          </ac:picMkLst>
        </pc:picChg>
        <pc:picChg chg="add mod">
          <ac:chgData name="David Hynes" userId="ad6c1804-6ef6-4092-bc13-66d949959740" providerId="ADAL" clId="{5DC20C23-AF48-354C-A409-02108C2A6CAC}" dt="2024-11-08T13:37:14.595" v="15154" actId="1076"/>
          <ac:picMkLst>
            <pc:docMk/>
            <pc:sldMk cId="2381334343" sldId="274"/>
            <ac:picMk id="8" creationId="{93734920-638C-85CE-8401-11C49526F435}"/>
          </ac:picMkLst>
        </pc:picChg>
        <pc:picChg chg="mod">
          <ac:chgData name="David Hynes" userId="ad6c1804-6ef6-4092-bc13-66d949959740" providerId="ADAL" clId="{5DC20C23-AF48-354C-A409-02108C2A6CAC}" dt="2024-11-08T13:41:40.145" v="15218" actId="1076"/>
          <ac:picMkLst>
            <pc:docMk/>
            <pc:sldMk cId="2381334343" sldId="274"/>
            <ac:picMk id="9" creationId="{04BAA758-F7F6-CEE3-F865-1BD739E2F88F}"/>
          </ac:picMkLst>
        </pc:picChg>
        <pc:picChg chg="mod">
          <ac:chgData name="David Hynes" userId="ad6c1804-6ef6-4092-bc13-66d949959740" providerId="ADAL" clId="{5DC20C23-AF48-354C-A409-02108C2A6CAC}" dt="2024-11-08T13:41:01.454" v="15209" actId="207"/>
          <ac:picMkLst>
            <pc:docMk/>
            <pc:sldMk cId="2381334343" sldId="274"/>
            <ac:picMk id="11" creationId="{ABE69BC5-B57B-FF47-F1B6-76AA0AF70D96}"/>
          </ac:picMkLst>
        </pc:picChg>
        <pc:picChg chg="add mod">
          <ac:chgData name="David Hynes" userId="ad6c1804-6ef6-4092-bc13-66d949959740" providerId="ADAL" clId="{5DC20C23-AF48-354C-A409-02108C2A6CAC}" dt="2024-11-08T13:37:27.412" v="15157" actId="1076"/>
          <ac:picMkLst>
            <pc:docMk/>
            <pc:sldMk cId="2381334343" sldId="274"/>
            <ac:picMk id="12" creationId="{A75A551A-4BA6-E7AE-F21D-54332F0F0FCB}"/>
          </ac:picMkLst>
        </pc:picChg>
        <pc:picChg chg="add mod">
          <ac:chgData name="David Hynes" userId="ad6c1804-6ef6-4092-bc13-66d949959740" providerId="ADAL" clId="{5DC20C23-AF48-354C-A409-02108C2A6CAC}" dt="2024-11-08T13:37:31.163" v="15158" actId="1076"/>
          <ac:picMkLst>
            <pc:docMk/>
            <pc:sldMk cId="2381334343" sldId="274"/>
            <ac:picMk id="14" creationId="{B89D5436-3FA7-0339-6681-6D25A52885E0}"/>
          </ac:picMkLst>
        </pc:picChg>
        <pc:picChg chg="add mod">
          <ac:chgData name="David Hynes" userId="ad6c1804-6ef6-4092-bc13-66d949959740" providerId="ADAL" clId="{5DC20C23-AF48-354C-A409-02108C2A6CAC}" dt="2024-11-08T13:37:34.159" v="15159" actId="1076"/>
          <ac:picMkLst>
            <pc:docMk/>
            <pc:sldMk cId="2381334343" sldId="274"/>
            <ac:picMk id="16" creationId="{F9616103-4685-5D6F-DF70-9FF5B11AD660}"/>
          </ac:picMkLst>
        </pc:picChg>
        <pc:picChg chg="add mod">
          <ac:chgData name="David Hynes" userId="ad6c1804-6ef6-4092-bc13-66d949959740" providerId="ADAL" clId="{5DC20C23-AF48-354C-A409-02108C2A6CAC}" dt="2024-11-08T13:37:37.014" v="15160" actId="1076"/>
          <ac:picMkLst>
            <pc:docMk/>
            <pc:sldMk cId="2381334343" sldId="274"/>
            <ac:picMk id="18" creationId="{70309701-96CF-05E1-F528-5C62C10BD8B4}"/>
          </ac:picMkLst>
        </pc:picChg>
        <pc:picChg chg="add mod">
          <ac:chgData name="David Hynes" userId="ad6c1804-6ef6-4092-bc13-66d949959740" providerId="ADAL" clId="{5DC20C23-AF48-354C-A409-02108C2A6CAC}" dt="2024-11-08T13:41:42.645" v="15219" actId="1076"/>
          <ac:picMkLst>
            <pc:docMk/>
            <pc:sldMk cId="2381334343" sldId="274"/>
            <ac:picMk id="21" creationId="{E5C5C46D-9F08-2171-9EF7-D7B9394D824E}"/>
          </ac:picMkLst>
        </pc:picChg>
        <pc:picChg chg="add mod">
          <ac:chgData name="David Hynes" userId="ad6c1804-6ef6-4092-bc13-66d949959740" providerId="ADAL" clId="{5DC20C23-AF48-354C-A409-02108C2A6CAC}" dt="2024-11-08T13:41:06.306" v="15210" actId="207"/>
          <ac:picMkLst>
            <pc:docMk/>
            <pc:sldMk cId="2381334343" sldId="274"/>
            <ac:picMk id="24" creationId="{6B06C50C-688D-786C-9FC2-F066E499D28D}"/>
          </ac:picMkLst>
        </pc:picChg>
      </pc:sldChg>
      <pc:sldChg chg="addSp modSp mod setBg">
        <pc:chgData name="David Hynes" userId="ad6c1804-6ef6-4092-bc13-66d949959740" providerId="ADAL" clId="{5DC20C23-AF48-354C-A409-02108C2A6CAC}" dt="2024-11-08T16:04:15.462" v="17808" actId="20577"/>
        <pc:sldMkLst>
          <pc:docMk/>
          <pc:sldMk cId="577028285" sldId="277"/>
        </pc:sldMkLst>
        <pc:spChg chg="mod">
          <ac:chgData name="David Hynes" userId="ad6c1804-6ef6-4092-bc13-66d949959740" providerId="ADAL" clId="{5DC20C23-AF48-354C-A409-02108C2A6CAC}" dt="2024-11-08T16:04:01.869" v="17800" actId="26606"/>
          <ac:spMkLst>
            <pc:docMk/>
            <pc:sldMk cId="577028285" sldId="277"/>
            <ac:spMk id="2" creationId="{68058589-C65F-758B-B731-E30BE1FC0903}"/>
          </ac:spMkLst>
        </pc:spChg>
        <pc:spChg chg="mod">
          <ac:chgData name="David Hynes" userId="ad6c1804-6ef6-4092-bc13-66d949959740" providerId="ADAL" clId="{5DC20C23-AF48-354C-A409-02108C2A6CAC}" dt="2024-11-08T16:04:15.462" v="17808" actId="20577"/>
          <ac:spMkLst>
            <pc:docMk/>
            <pc:sldMk cId="577028285" sldId="277"/>
            <ac:spMk id="3" creationId="{A2F66935-3E5E-427E-0651-57669AF17777}"/>
          </ac:spMkLst>
        </pc:spChg>
        <pc:spChg chg="add">
          <ac:chgData name="David Hynes" userId="ad6c1804-6ef6-4092-bc13-66d949959740" providerId="ADAL" clId="{5DC20C23-AF48-354C-A409-02108C2A6CAC}" dt="2024-11-08T16:04:01.869" v="17800" actId="26606"/>
          <ac:spMkLst>
            <pc:docMk/>
            <pc:sldMk cId="577028285" sldId="277"/>
            <ac:spMk id="10" creationId="{DA178560-78C9-4CB5-BE46-05302CDA8E98}"/>
          </ac:spMkLst>
        </pc:spChg>
        <pc:spChg chg="add">
          <ac:chgData name="David Hynes" userId="ad6c1804-6ef6-4092-bc13-66d949959740" providerId="ADAL" clId="{5DC20C23-AF48-354C-A409-02108C2A6CAC}" dt="2024-11-08T16:04:01.869" v="17800" actId="26606"/>
          <ac:spMkLst>
            <pc:docMk/>
            <pc:sldMk cId="577028285" sldId="277"/>
            <ac:spMk id="12" creationId="{69461EC9-A94F-4225-B526-5C862F340FB6}"/>
          </ac:spMkLst>
        </pc:spChg>
        <pc:spChg chg="add">
          <ac:chgData name="David Hynes" userId="ad6c1804-6ef6-4092-bc13-66d949959740" providerId="ADAL" clId="{5DC20C23-AF48-354C-A409-02108C2A6CAC}" dt="2024-11-08T16:04:01.869" v="17800" actId="26606"/>
          <ac:spMkLst>
            <pc:docMk/>
            <pc:sldMk cId="577028285" sldId="277"/>
            <ac:spMk id="14" creationId="{D87160F7-FCB2-48B7-8BB8-BEFF45F6BF18}"/>
          </ac:spMkLst>
        </pc:spChg>
        <pc:spChg chg="add">
          <ac:chgData name="David Hynes" userId="ad6c1804-6ef6-4092-bc13-66d949959740" providerId="ADAL" clId="{5DC20C23-AF48-354C-A409-02108C2A6CAC}" dt="2024-11-08T16:04:01.869" v="17800" actId="26606"/>
          <ac:spMkLst>
            <pc:docMk/>
            <pc:sldMk cId="577028285" sldId="277"/>
            <ac:spMk id="16" creationId="{E9282B84-621E-4580-80B7-222118AE446D}"/>
          </ac:spMkLst>
        </pc:spChg>
        <pc:picChg chg="add mod ord">
          <ac:chgData name="David Hynes" userId="ad6c1804-6ef6-4092-bc13-66d949959740" providerId="ADAL" clId="{5DC20C23-AF48-354C-A409-02108C2A6CAC}" dt="2024-11-08T16:04:01.869" v="17800" actId="26606"/>
          <ac:picMkLst>
            <pc:docMk/>
            <pc:sldMk cId="577028285" sldId="277"/>
            <ac:picMk id="5" creationId="{4A7AF086-4CE9-C72F-2FC6-DC1004675A65}"/>
          </ac:picMkLst>
        </pc:picChg>
      </pc:sldChg>
      <pc:sldChg chg="modSp mod">
        <pc:chgData name="David Hynes" userId="ad6c1804-6ef6-4092-bc13-66d949959740" providerId="ADAL" clId="{5DC20C23-AF48-354C-A409-02108C2A6CAC}" dt="2024-11-08T14:15:20.649" v="15628" actId="113"/>
        <pc:sldMkLst>
          <pc:docMk/>
          <pc:sldMk cId="1100403641" sldId="279"/>
        </pc:sldMkLst>
        <pc:spChg chg="mod">
          <ac:chgData name="David Hynes" userId="ad6c1804-6ef6-4092-bc13-66d949959740" providerId="ADAL" clId="{5DC20C23-AF48-354C-A409-02108C2A6CAC}" dt="2024-11-08T14:15:20.649" v="15628" actId="113"/>
          <ac:spMkLst>
            <pc:docMk/>
            <pc:sldMk cId="1100403641" sldId="279"/>
            <ac:spMk id="2" creationId="{A629189A-50BD-48D6-74C9-7C74C91EE5C0}"/>
          </ac:spMkLst>
        </pc:spChg>
      </pc:sldChg>
      <pc:sldChg chg="modSp mod">
        <pc:chgData name="David Hynes" userId="ad6c1804-6ef6-4092-bc13-66d949959740" providerId="ADAL" clId="{5DC20C23-AF48-354C-A409-02108C2A6CAC}" dt="2024-11-08T14:15:24.116" v="15629" actId="113"/>
        <pc:sldMkLst>
          <pc:docMk/>
          <pc:sldMk cId="810515855" sldId="281"/>
        </pc:sldMkLst>
        <pc:spChg chg="mod">
          <ac:chgData name="David Hynes" userId="ad6c1804-6ef6-4092-bc13-66d949959740" providerId="ADAL" clId="{5DC20C23-AF48-354C-A409-02108C2A6CAC}" dt="2024-11-08T14:15:24.116" v="15629" actId="113"/>
          <ac:spMkLst>
            <pc:docMk/>
            <pc:sldMk cId="810515855" sldId="281"/>
            <ac:spMk id="2" creationId="{2FB85199-0A55-52D5-249D-B5A18041FE53}"/>
          </ac:spMkLst>
        </pc:spChg>
      </pc:sldChg>
      <pc:sldChg chg="modSp mod">
        <pc:chgData name="David Hynes" userId="ad6c1804-6ef6-4092-bc13-66d949959740" providerId="ADAL" clId="{5DC20C23-AF48-354C-A409-02108C2A6CAC}" dt="2024-11-08T14:15:29.400" v="15630" actId="113"/>
        <pc:sldMkLst>
          <pc:docMk/>
          <pc:sldMk cId="1251442344" sldId="282"/>
        </pc:sldMkLst>
        <pc:spChg chg="mod">
          <ac:chgData name="David Hynes" userId="ad6c1804-6ef6-4092-bc13-66d949959740" providerId="ADAL" clId="{5DC20C23-AF48-354C-A409-02108C2A6CAC}" dt="2024-11-08T14:15:29.400" v="15630" actId="113"/>
          <ac:spMkLst>
            <pc:docMk/>
            <pc:sldMk cId="1251442344" sldId="282"/>
            <ac:spMk id="2" creationId="{D08FCE11-BDEE-1DB0-F7DA-983C677999F8}"/>
          </ac:spMkLst>
        </pc:spChg>
      </pc:sldChg>
      <pc:sldChg chg="modSp mod">
        <pc:chgData name="David Hynes" userId="ad6c1804-6ef6-4092-bc13-66d949959740" providerId="ADAL" clId="{5DC20C23-AF48-354C-A409-02108C2A6CAC}" dt="2024-11-08T14:23:43.087" v="15650" actId="207"/>
        <pc:sldMkLst>
          <pc:docMk/>
          <pc:sldMk cId="1592797136" sldId="283"/>
        </pc:sldMkLst>
        <pc:spChg chg="mod">
          <ac:chgData name="David Hynes" userId="ad6c1804-6ef6-4092-bc13-66d949959740" providerId="ADAL" clId="{5DC20C23-AF48-354C-A409-02108C2A6CAC}" dt="2024-11-08T14:15:33.298" v="15631" actId="113"/>
          <ac:spMkLst>
            <pc:docMk/>
            <pc:sldMk cId="1592797136" sldId="283"/>
            <ac:spMk id="2" creationId="{520D17CE-FE37-730F-5274-B58FB95CAC7E}"/>
          </ac:spMkLst>
        </pc:spChg>
        <pc:spChg chg="mod">
          <ac:chgData name="David Hynes" userId="ad6c1804-6ef6-4092-bc13-66d949959740" providerId="ADAL" clId="{5DC20C23-AF48-354C-A409-02108C2A6CAC}" dt="2024-11-08T14:22:56.214" v="15644" actId="1076"/>
          <ac:spMkLst>
            <pc:docMk/>
            <pc:sldMk cId="1592797136" sldId="283"/>
            <ac:spMk id="16" creationId="{A866CBA8-21D6-6218-D8F7-6157656AEB63}"/>
          </ac:spMkLst>
        </pc:spChg>
        <pc:spChg chg="mod">
          <ac:chgData name="David Hynes" userId="ad6c1804-6ef6-4092-bc13-66d949959740" providerId="ADAL" clId="{5DC20C23-AF48-354C-A409-02108C2A6CAC}" dt="2024-11-08T14:23:00.197" v="15645" actId="1076"/>
          <ac:spMkLst>
            <pc:docMk/>
            <pc:sldMk cId="1592797136" sldId="283"/>
            <ac:spMk id="17" creationId="{BCF2F5D1-D70B-3CA3-8E23-6CDA1570EB4A}"/>
          </ac:spMkLst>
        </pc:spChg>
        <pc:spChg chg="mod">
          <ac:chgData name="David Hynes" userId="ad6c1804-6ef6-4092-bc13-66d949959740" providerId="ADAL" clId="{5DC20C23-AF48-354C-A409-02108C2A6CAC}" dt="2024-11-08T14:23:05.411" v="15646" actId="1076"/>
          <ac:spMkLst>
            <pc:docMk/>
            <pc:sldMk cId="1592797136" sldId="283"/>
            <ac:spMk id="18" creationId="{5565AA1D-D60B-C1C3-5B1C-38D8DC1EAE5D}"/>
          </ac:spMkLst>
        </pc:spChg>
        <pc:spChg chg="mod">
          <ac:chgData name="David Hynes" userId="ad6c1804-6ef6-4092-bc13-66d949959740" providerId="ADAL" clId="{5DC20C23-AF48-354C-A409-02108C2A6CAC}" dt="2024-11-08T14:22:50.948" v="15643" actId="1076"/>
          <ac:spMkLst>
            <pc:docMk/>
            <pc:sldMk cId="1592797136" sldId="283"/>
            <ac:spMk id="19" creationId="{8A7F07BF-C856-969A-2ECF-C7EF0DB83E69}"/>
          </ac:spMkLst>
        </pc:spChg>
        <pc:graphicFrameChg chg="modGraphic">
          <ac:chgData name="David Hynes" userId="ad6c1804-6ef6-4092-bc13-66d949959740" providerId="ADAL" clId="{5DC20C23-AF48-354C-A409-02108C2A6CAC}" dt="2024-11-08T14:23:43.087" v="15650" actId="207"/>
          <ac:graphicFrameMkLst>
            <pc:docMk/>
            <pc:sldMk cId="1592797136" sldId="283"/>
            <ac:graphicFrameMk id="6" creationId="{117A7FDA-9DA2-E0FA-DD71-6064622A807A}"/>
          </ac:graphicFrameMkLst>
        </pc:graphicFrameChg>
      </pc:sldChg>
      <pc:sldChg chg="addSp delSp modSp del mod">
        <pc:chgData name="David Hynes" userId="ad6c1804-6ef6-4092-bc13-66d949959740" providerId="ADAL" clId="{5DC20C23-AF48-354C-A409-02108C2A6CAC}" dt="2024-11-08T14:26:35.281" v="15778" actId="2696"/>
        <pc:sldMkLst>
          <pc:docMk/>
          <pc:sldMk cId="3844769855" sldId="284"/>
        </pc:sldMkLst>
      </pc:sldChg>
      <pc:sldChg chg="addSp delSp modSp mod modNotesTx">
        <pc:chgData name="David Hynes" userId="ad6c1804-6ef6-4092-bc13-66d949959740" providerId="ADAL" clId="{5DC20C23-AF48-354C-A409-02108C2A6CAC}" dt="2024-11-08T15:19:56.110" v="16777" actId="1076"/>
        <pc:sldMkLst>
          <pc:docMk/>
          <pc:sldMk cId="945695130" sldId="290"/>
        </pc:sldMkLst>
        <pc:spChg chg="add mod">
          <ac:chgData name="David Hynes" userId="ad6c1804-6ef6-4092-bc13-66d949959740" providerId="ADAL" clId="{5DC20C23-AF48-354C-A409-02108C2A6CAC}" dt="2024-11-08T15:19:56.110" v="16777" actId="1076"/>
          <ac:spMkLst>
            <pc:docMk/>
            <pc:sldMk cId="945695130" sldId="290"/>
            <ac:spMk id="18" creationId="{0D1D0C19-A1CB-AE1F-E41E-688068874A3F}"/>
          </ac:spMkLst>
        </pc:spChg>
        <pc:spChg chg="add mod">
          <ac:chgData name="David Hynes" userId="ad6c1804-6ef6-4092-bc13-66d949959740" providerId="ADAL" clId="{5DC20C23-AF48-354C-A409-02108C2A6CAC}" dt="2024-11-08T15:19:56.110" v="16777" actId="1076"/>
          <ac:spMkLst>
            <pc:docMk/>
            <pc:sldMk cId="945695130" sldId="290"/>
            <ac:spMk id="19" creationId="{DBA2B2B3-4614-228E-E441-0BCD46067AEE}"/>
          </ac:spMkLst>
        </pc:spChg>
        <pc:spChg chg="add mod">
          <ac:chgData name="David Hynes" userId="ad6c1804-6ef6-4092-bc13-66d949959740" providerId="ADAL" clId="{5DC20C23-AF48-354C-A409-02108C2A6CAC}" dt="2024-11-08T15:19:56.110" v="16777" actId="1076"/>
          <ac:spMkLst>
            <pc:docMk/>
            <pc:sldMk cId="945695130" sldId="290"/>
            <ac:spMk id="20" creationId="{7360A601-8DA1-5734-51E0-63671D6BA710}"/>
          </ac:spMkLst>
        </pc:spChg>
        <pc:spChg chg="add mod">
          <ac:chgData name="David Hynes" userId="ad6c1804-6ef6-4092-bc13-66d949959740" providerId="ADAL" clId="{5DC20C23-AF48-354C-A409-02108C2A6CAC}" dt="2024-11-08T15:19:56.110" v="16777" actId="1076"/>
          <ac:spMkLst>
            <pc:docMk/>
            <pc:sldMk cId="945695130" sldId="290"/>
            <ac:spMk id="21" creationId="{B18D4C11-5544-EFCB-5B3A-40824F90F7A4}"/>
          </ac:spMkLst>
        </pc:spChg>
        <pc:spChg chg="add mod">
          <ac:chgData name="David Hynes" userId="ad6c1804-6ef6-4092-bc13-66d949959740" providerId="ADAL" clId="{5DC20C23-AF48-354C-A409-02108C2A6CAC}" dt="2024-11-08T15:19:56.110" v="16777" actId="1076"/>
          <ac:spMkLst>
            <pc:docMk/>
            <pc:sldMk cId="945695130" sldId="290"/>
            <ac:spMk id="22" creationId="{6677E818-4542-84C8-C5B0-10EE73B5A855}"/>
          </ac:spMkLst>
        </pc:spChg>
        <pc:spChg chg="add mod">
          <ac:chgData name="David Hynes" userId="ad6c1804-6ef6-4092-bc13-66d949959740" providerId="ADAL" clId="{5DC20C23-AF48-354C-A409-02108C2A6CAC}" dt="2024-11-08T15:19:56.110" v="16777" actId="1076"/>
          <ac:spMkLst>
            <pc:docMk/>
            <pc:sldMk cId="945695130" sldId="290"/>
            <ac:spMk id="23" creationId="{1A0AAAFD-BD0C-3CCD-2900-DB1E50F87733}"/>
          </ac:spMkLst>
        </pc:spChg>
        <pc:spChg chg="add mod">
          <ac:chgData name="David Hynes" userId="ad6c1804-6ef6-4092-bc13-66d949959740" providerId="ADAL" clId="{5DC20C23-AF48-354C-A409-02108C2A6CAC}" dt="2024-11-08T15:17:49.143" v="16729" actId="14100"/>
          <ac:spMkLst>
            <pc:docMk/>
            <pc:sldMk cId="945695130" sldId="290"/>
            <ac:spMk id="24" creationId="{2248CC8F-C48C-3278-2670-24EB30FA20E1}"/>
          </ac:spMkLst>
        </pc:spChg>
        <pc:picChg chg="add mod">
          <ac:chgData name="David Hynes" userId="ad6c1804-6ef6-4092-bc13-66d949959740" providerId="ADAL" clId="{5DC20C23-AF48-354C-A409-02108C2A6CAC}" dt="2024-11-08T15:19:56.110" v="16777" actId="1076"/>
          <ac:picMkLst>
            <pc:docMk/>
            <pc:sldMk cId="945695130" sldId="290"/>
            <ac:picMk id="26" creationId="{175BDD67-5490-813E-114C-1752EC4F6F87}"/>
          </ac:picMkLst>
        </pc:picChg>
        <pc:picChg chg="add mod">
          <ac:chgData name="David Hynes" userId="ad6c1804-6ef6-4092-bc13-66d949959740" providerId="ADAL" clId="{5DC20C23-AF48-354C-A409-02108C2A6CAC}" dt="2024-11-08T15:19:56.110" v="16777" actId="1076"/>
          <ac:picMkLst>
            <pc:docMk/>
            <pc:sldMk cId="945695130" sldId="290"/>
            <ac:picMk id="3074" creationId="{5D2DC0E3-AC61-DE81-03CD-4870B17A8617}"/>
          </ac:picMkLst>
        </pc:picChg>
        <pc:picChg chg="add mod">
          <ac:chgData name="David Hynes" userId="ad6c1804-6ef6-4092-bc13-66d949959740" providerId="ADAL" clId="{5DC20C23-AF48-354C-A409-02108C2A6CAC}" dt="2024-11-08T15:19:56.110" v="16777" actId="1076"/>
          <ac:picMkLst>
            <pc:docMk/>
            <pc:sldMk cId="945695130" sldId="290"/>
            <ac:picMk id="3078" creationId="{259FD9F5-5AC6-FF5E-5F06-4F0D13F84E63}"/>
          </ac:picMkLst>
        </pc:picChg>
      </pc:sldChg>
      <pc:sldChg chg="addSp modSp mod setBg">
        <pc:chgData name="David Hynes" userId="ad6c1804-6ef6-4092-bc13-66d949959740" providerId="ADAL" clId="{5DC20C23-AF48-354C-A409-02108C2A6CAC}" dt="2024-11-08T16:04:28.007" v="17810" actId="20577"/>
        <pc:sldMkLst>
          <pc:docMk/>
          <pc:sldMk cId="4181448564" sldId="291"/>
        </pc:sldMkLst>
        <pc:spChg chg="mod">
          <ac:chgData name="David Hynes" userId="ad6c1804-6ef6-4092-bc13-66d949959740" providerId="ADAL" clId="{5DC20C23-AF48-354C-A409-02108C2A6CAC}" dt="2024-11-08T16:02:24.019" v="17783" actId="26606"/>
          <ac:spMkLst>
            <pc:docMk/>
            <pc:sldMk cId="4181448564" sldId="291"/>
            <ac:spMk id="2" creationId="{CD372813-5111-736C-5E09-F5A528FF15C7}"/>
          </ac:spMkLst>
        </pc:spChg>
        <pc:spChg chg="mod">
          <ac:chgData name="David Hynes" userId="ad6c1804-6ef6-4092-bc13-66d949959740" providerId="ADAL" clId="{5DC20C23-AF48-354C-A409-02108C2A6CAC}" dt="2024-11-08T16:04:28.007" v="17810" actId="20577"/>
          <ac:spMkLst>
            <pc:docMk/>
            <pc:sldMk cId="4181448564" sldId="291"/>
            <ac:spMk id="3" creationId="{90B8B312-63A0-73A8-D4E8-BA2C8D0569AB}"/>
          </ac:spMkLst>
        </pc:spChg>
        <pc:spChg chg="add">
          <ac:chgData name="David Hynes" userId="ad6c1804-6ef6-4092-bc13-66d949959740" providerId="ADAL" clId="{5DC20C23-AF48-354C-A409-02108C2A6CAC}" dt="2024-11-08T16:02:24.019" v="17783" actId="26606"/>
          <ac:spMkLst>
            <pc:docMk/>
            <pc:sldMk cId="4181448564" sldId="291"/>
            <ac:spMk id="10" creationId="{DA178560-78C9-4CB5-BE46-05302CDA8E98}"/>
          </ac:spMkLst>
        </pc:spChg>
        <pc:spChg chg="add">
          <ac:chgData name="David Hynes" userId="ad6c1804-6ef6-4092-bc13-66d949959740" providerId="ADAL" clId="{5DC20C23-AF48-354C-A409-02108C2A6CAC}" dt="2024-11-08T16:02:24.019" v="17783" actId="26606"/>
          <ac:spMkLst>
            <pc:docMk/>
            <pc:sldMk cId="4181448564" sldId="291"/>
            <ac:spMk id="12" creationId="{69461EC9-A94F-4225-B526-5C862F340FB6}"/>
          </ac:spMkLst>
        </pc:spChg>
        <pc:spChg chg="add">
          <ac:chgData name="David Hynes" userId="ad6c1804-6ef6-4092-bc13-66d949959740" providerId="ADAL" clId="{5DC20C23-AF48-354C-A409-02108C2A6CAC}" dt="2024-11-08T16:02:24.019" v="17783" actId="26606"/>
          <ac:spMkLst>
            <pc:docMk/>
            <pc:sldMk cId="4181448564" sldId="291"/>
            <ac:spMk id="14" creationId="{D87160F7-FCB2-48B7-8BB8-BEFF45F6BF18}"/>
          </ac:spMkLst>
        </pc:spChg>
        <pc:spChg chg="add">
          <ac:chgData name="David Hynes" userId="ad6c1804-6ef6-4092-bc13-66d949959740" providerId="ADAL" clId="{5DC20C23-AF48-354C-A409-02108C2A6CAC}" dt="2024-11-08T16:02:24.019" v="17783" actId="26606"/>
          <ac:spMkLst>
            <pc:docMk/>
            <pc:sldMk cId="4181448564" sldId="291"/>
            <ac:spMk id="16" creationId="{E9282B84-621E-4580-80B7-222118AE446D}"/>
          </ac:spMkLst>
        </pc:spChg>
        <pc:picChg chg="add mod ord">
          <ac:chgData name="David Hynes" userId="ad6c1804-6ef6-4092-bc13-66d949959740" providerId="ADAL" clId="{5DC20C23-AF48-354C-A409-02108C2A6CAC}" dt="2024-11-08T16:02:24.019" v="17783" actId="26606"/>
          <ac:picMkLst>
            <pc:docMk/>
            <pc:sldMk cId="4181448564" sldId="291"/>
            <ac:picMk id="5" creationId="{27EF9400-3B9F-139C-18C1-A595B7447583}"/>
          </ac:picMkLst>
        </pc:picChg>
      </pc:sldChg>
      <pc:sldChg chg="modSp mod modNotesTx">
        <pc:chgData name="David Hynes" userId="ad6c1804-6ef6-4092-bc13-66d949959740" providerId="ADAL" clId="{5DC20C23-AF48-354C-A409-02108C2A6CAC}" dt="2024-11-08T14:09:06.919" v="15577" actId="113"/>
        <pc:sldMkLst>
          <pc:docMk/>
          <pc:sldMk cId="4159033075" sldId="293"/>
        </pc:sldMkLst>
        <pc:spChg chg="mod">
          <ac:chgData name="David Hynes" userId="ad6c1804-6ef6-4092-bc13-66d949959740" providerId="ADAL" clId="{5DC20C23-AF48-354C-A409-02108C2A6CAC}" dt="2024-11-08T14:09:06.919" v="15577" actId="113"/>
          <ac:spMkLst>
            <pc:docMk/>
            <pc:sldMk cId="4159033075" sldId="293"/>
            <ac:spMk id="2" creationId="{69858450-3CB2-FD08-4EFA-53959318F885}"/>
          </ac:spMkLst>
        </pc:spChg>
      </pc:sldChg>
      <pc:sldChg chg="addSp modSp mod">
        <pc:chgData name="David Hynes" userId="ad6c1804-6ef6-4092-bc13-66d949959740" providerId="ADAL" clId="{5DC20C23-AF48-354C-A409-02108C2A6CAC}" dt="2024-11-08T14:29:06.064" v="16085" actId="207"/>
        <pc:sldMkLst>
          <pc:docMk/>
          <pc:sldMk cId="2198763747" sldId="294"/>
        </pc:sldMkLst>
        <pc:spChg chg="add mod">
          <ac:chgData name="David Hynes" userId="ad6c1804-6ef6-4092-bc13-66d949959740" providerId="ADAL" clId="{5DC20C23-AF48-354C-A409-02108C2A6CAC}" dt="2024-11-08T14:28:34.746" v="16079" actId="1582"/>
          <ac:spMkLst>
            <pc:docMk/>
            <pc:sldMk cId="2198763747" sldId="294"/>
            <ac:spMk id="3" creationId="{FB261FA6-E5CB-A975-A99E-29E072CB9DA7}"/>
          </ac:spMkLst>
        </pc:spChg>
        <pc:spChg chg="add mod">
          <ac:chgData name="David Hynes" userId="ad6c1804-6ef6-4092-bc13-66d949959740" providerId="ADAL" clId="{5DC20C23-AF48-354C-A409-02108C2A6CAC}" dt="2024-11-08T14:29:06.064" v="16085" actId="207"/>
          <ac:spMkLst>
            <pc:docMk/>
            <pc:sldMk cId="2198763747" sldId="294"/>
            <ac:spMk id="6" creationId="{F95689D4-BAC7-1202-7975-B0CC199BDAFC}"/>
          </ac:spMkLst>
        </pc:spChg>
      </pc:sldChg>
      <pc:sldChg chg="addSp modSp mod">
        <pc:chgData name="David Hynes" userId="ad6c1804-6ef6-4092-bc13-66d949959740" providerId="ADAL" clId="{5DC20C23-AF48-354C-A409-02108C2A6CAC}" dt="2024-11-08T14:59:41.825" v="16440" actId="1076"/>
        <pc:sldMkLst>
          <pc:docMk/>
          <pc:sldMk cId="4097848720" sldId="296"/>
        </pc:sldMkLst>
        <pc:spChg chg="add mod">
          <ac:chgData name="David Hynes" userId="ad6c1804-6ef6-4092-bc13-66d949959740" providerId="ADAL" clId="{5DC20C23-AF48-354C-A409-02108C2A6CAC}" dt="2024-11-08T14:59:35.809" v="16438" actId="14100"/>
          <ac:spMkLst>
            <pc:docMk/>
            <pc:sldMk cId="4097848720" sldId="296"/>
            <ac:spMk id="5" creationId="{AAE44B3F-8192-1DC5-36F4-20B0DCD0723E}"/>
          </ac:spMkLst>
        </pc:spChg>
        <pc:picChg chg="mod">
          <ac:chgData name="David Hynes" userId="ad6c1804-6ef6-4092-bc13-66d949959740" providerId="ADAL" clId="{5DC20C23-AF48-354C-A409-02108C2A6CAC}" dt="2024-11-08T14:59:40.560" v="16439" actId="1076"/>
          <ac:picMkLst>
            <pc:docMk/>
            <pc:sldMk cId="4097848720" sldId="296"/>
            <ac:picMk id="3" creationId="{7A8DE74A-B2B0-4CD9-B563-A711108564D0}"/>
          </ac:picMkLst>
        </pc:picChg>
        <pc:picChg chg="mod">
          <ac:chgData name="David Hynes" userId="ad6c1804-6ef6-4092-bc13-66d949959740" providerId="ADAL" clId="{5DC20C23-AF48-354C-A409-02108C2A6CAC}" dt="2024-11-08T14:59:41.825" v="16440" actId="1076"/>
          <ac:picMkLst>
            <pc:docMk/>
            <pc:sldMk cId="4097848720" sldId="296"/>
            <ac:picMk id="3074" creationId="{AE45F39C-83EC-8289-A95D-5A4C39050E46}"/>
          </ac:picMkLst>
        </pc:picChg>
      </pc:sldChg>
      <pc:sldChg chg="addSp delSp modSp del mod setBg">
        <pc:chgData name="David Hynes" userId="ad6c1804-6ef6-4092-bc13-66d949959740" providerId="ADAL" clId="{5DC20C23-AF48-354C-A409-02108C2A6CAC}" dt="2024-11-08T14:47:53.812" v="16244" actId="2696"/>
        <pc:sldMkLst>
          <pc:docMk/>
          <pc:sldMk cId="1349832978" sldId="297"/>
        </pc:sldMkLst>
      </pc:sldChg>
      <pc:sldChg chg="modNotesTx">
        <pc:chgData name="David Hynes" userId="ad6c1804-6ef6-4092-bc13-66d949959740" providerId="ADAL" clId="{5DC20C23-AF48-354C-A409-02108C2A6CAC}" dt="2024-11-08T14:24:18.002" v="15754" actId="20577"/>
        <pc:sldMkLst>
          <pc:docMk/>
          <pc:sldMk cId="1618955103" sldId="298"/>
        </pc:sldMkLst>
      </pc:sldChg>
      <pc:sldChg chg="addSp modSp mod">
        <pc:chgData name="David Hynes" userId="ad6c1804-6ef6-4092-bc13-66d949959740" providerId="ADAL" clId="{5DC20C23-AF48-354C-A409-02108C2A6CAC}" dt="2024-11-08T15:01:07.976" v="16453" actId="207"/>
        <pc:sldMkLst>
          <pc:docMk/>
          <pc:sldMk cId="1824248142" sldId="299"/>
        </pc:sldMkLst>
        <pc:spChg chg="add mod">
          <ac:chgData name="David Hynes" userId="ad6c1804-6ef6-4092-bc13-66d949959740" providerId="ADAL" clId="{5DC20C23-AF48-354C-A409-02108C2A6CAC}" dt="2024-11-08T15:00:01.593" v="16441" actId="14100"/>
          <ac:spMkLst>
            <pc:docMk/>
            <pc:sldMk cId="1824248142" sldId="299"/>
            <ac:spMk id="3" creationId="{4D55536B-16F8-88C3-D60E-D635296E45FB}"/>
          </ac:spMkLst>
        </pc:spChg>
        <pc:spChg chg="mod">
          <ac:chgData name="David Hynes" userId="ad6c1804-6ef6-4092-bc13-66d949959740" providerId="ADAL" clId="{5DC20C23-AF48-354C-A409-02108C2A6CAC}" dt="2024-11-08T14:59:30.742" v="16437" actId="1076"/>
          <ac:spMkLst>
            <pc:docMk/>
            <pc:sldMk cId="1824248142" sldId="299"/>
            <ac:spMk id="5" creationId="{01337A7C-2BB5-F3B0-E007-7C436E70F5A3}"/>
          </ac:spMkLst>
        </pc:spChg>
        <pc:spChg chg="add mod">
          <ac:chgData name="David Hynes" userId="ad6c1804-6ef6-4092-bc13-66d949959740" providerId="ADAL" clId="{5DC20C23-AF48-354C-A409-02108C2A6CAC}" dt="2024-11-08T15:01:07.976" v="16453" actId="207"/>
          <ac:spMkLst>
            <pc:docMk/>
            <pc:sldMk cId="1824248142" sldId="299"/>
            <ac:spMk id="6" creationId="{453E58A4-EBC5-472F-7294-46CF92B2BFA4}"/>
          </ac:spMkLst>
        </pc:spChg>
        <pc:picChg chg="mod">
          <ac:chgData name="David Hynes" userId="ad6c1804-6ef6-4092-bc13-66d949959740" providerId="ADAL" clId="{5DC20C23-AF48-354C-A409-02108C2A6CAC}" dt="2024-11-08T14:59:27.794" v="16436" actId="1076"/>
          <ac:picMkLst>
            <pc:docMk/>
            <pc:sldMk cId="1824248142" sldId="299"/>
            <ac:picMk id="4" creationId="{3EA7D2BD-0B4C-D623-AD2A-C629508EB0B7}"/>
          </ac:picMkLst>
        </pc:picChg>
      </pc:sldChg>
      <pc:sldChg chg="addSp modSp mod modNotesTx">
        <pc:chgData name="David Hynes" userId="ad6c1804-6ef6-4092-bc13-66d949959740" providerId="ADAL" clId="{5DC20C23-AF48-354C-A409-02108C2A6CAC}" dt="2024-11-08T15:30:57.627" v="17382" actId="29295"/>
        <pc:sldMkLst>
          <pc:docMk/>
          <pc:sldMk cId="1620246414" sldId="302"/>
        </pc:sldMkLst>
        <pc:picChg chg="mod">
          <ac:chgData name="David Hynes" userId="ad6c1804-6ef6-4092-bc13-66d949959740" providerId="ADAL" clId="{5DC20C23-AF48-354C-A409-02108C2A6CAC}" dt="2024-11-08T15:30:57.627" v="17382" actId="29295"/>
          <ac:picMkLst>
            <pc:docMk/>
            <pc:sldMk cId="1620246414" sldId="302"/>
            <ac:picMk id="4" creationId="{856B4896-48B7-E2E0-4578-E6F7C6AA8907}"/>
          </ac:picMkLst>
        </pc:picChg>
        <pc:picChg chg="mod">
          <ac:chgData name="David Hynes" userId="ad6c1804-6ef6-4092-bc13-66d949959740" providerId="ADAL" clId="{5DC20C23-AF48-354C-A409-02108C2A6CAC}" dt="2024-11-08T15:30:49.619" v="17378" actId="1076"/>
          <ac:picMkLst>
            <pc:docMk/>
            <pc:sldMk cId="1620246414" sldId="302"/>
            <ac:picMk id="6" creationId="{E3B3D82D-7A89-FEEF-8221-562035BDABCC}"/>
          </ac:picMkLst>
        </pc:picChg>
        <pc:picChg chg="add mod">
          <ac:chgData name="David Hynes" userId="ad6c1804-6ef6-4092-bc13-66d949959740" providerId="ADAL" clId="{5DC20C23-AF48-354C-A409-02108C2A6CAC}" dt="2024-11-08T15:29:31.601" v="17279" actId="1076"/>
          <ac:picMkLst>
            <pc:docMk/>
            <pc:sldMk cId="1620246414" sldId="302"/>
            <ac:picMk id="4098" creationId="{799B8C43-753B-E601-193B-ADE45285A643}"/>
          </ac:picMkLst>
        </pc:picChg>
      </pc:sldChg>
      <pc:sldChg chg="modSp mod modCm">
        <pc:chgData name="David Hynes" userId="ad6c1804-6ef6-4092-bc13-66d949959740" providerId="ADAL" clId="{5DC20C23-AF48-354C-A409-02108C2A6CAC}" dt="2024-11-08T15:32:36.030" v="17420" actId="20577"/>
        <pc:sldMkLst>
          <pc:docMk/>
          <pc:sldMk cId="3347682957" sldId="303"/>
        </pc:sldMkLst>
        <pc:spChg chg="mod">
          <ac:chgData name="David Hynes" userId="ad6c1804-6ef6-4092-bc13-66d949959740" providerId="ADAL" clId="{5DC20C23-AF48-354C-A409-02108C2A6CAC}" dt="2024-11-08T15:32:36.030" v="17420" actId="20577"/>
          <ac:spMkLst>
            <pc:docMk/>
            <pc:sldMk cId="3347682957" sldId="303"/>
            <ac:spMk id="2" creationId="{2D6C2CFB-1846-221A-6728-0ED170F31462}"/>
          </ac:spMkLst>
        </pc:spChg>
        <pc:graphicFrameChg chg="mod modGraphic">
          <ac:chgData name="David Hynes" userId="ad6c1804-6ef6-4092-bc13-66d949959740" providerId="ADAL" clId="{5DC20C23-AF48-354C-A409-02108C2A6CAC}" dt="2024-11-08T15:32:05.703" v="17393" actId="14100"/>
          <ac:graphicFrameMkLst>
            <pc:docMk/>
            <pc:sldMk cId="3347682957" sldId="303"/>
            <ac:graphicFrameMk id="6" creationId="{28ABC8A7-00BA-F85D-355A-E6314904D7DB}"/>
          </ac:graphicFrameMkLst>
        </pc:graphicFrameChg>
        <pc:extLst>
          <p:ext xmlns:p="http://schemas.openxmlformats.org/presentationml/2006/main" uri="{D6D511B9-2390-475A-947B-AFAB55BFBCF1}">
            <pc226:cmChg xmlns:pc226="http://schemas.microsoft.com/office/powerpoint/2022/06/main/command" chg="mod">
              <pc226:chgData name="David Hynes" userId="ad6c1804-6ef6-4092-bc13-66d949959740" providerId="ADAL" clId="{5DC20C23-AF48-354C-A409-02108C2A6CAC}" dt="2024-11-08T15:32:36.030" v="17420" actId="20577"/>
              <pc2:cmMkLst xmlns:pc2="http://schemas.microsoft.com/office/powerpoint/2019/9/main/command">
                <pc:docMk/>
                <pc:sldMk cId="3347682957" sldId="303"/>
                <pc2:cmMk id="{3114D887-304B-4587-AE67-6ADFE0716710}"/>
              </pc2:cmMkLst>
            </pc226:cmChg>
          </p:ext>
        </pc:extLst>
      </pc:sldChg>
      <pc:sldChg chg="addSp delSp modSp mod">
        <pc:chgData name="David Hynes" userId="ad6c1804-6ef6-4092-bc13-66d949959740" providerId="ADAL" clId="{5DC20C23-AF48-354C-A409-02108C2A6CAC}" dt="2024-11-08T16:01:07.256" v="17780" actId="14100"/>
        <pc:sldMkLst>
          <pc:docMk/>
          <pc:sldMk cId="1941118641" sldId="305"/>
        </pc:sldMkLst>
        <pc:spChg chg="add mod">
          <ac:chgData name="David Hynes" userId="ad6c1804-6ef6-4092-bc13-66d949959740" providerId="ADAL" clId="{5DC20C23-AF48-354C-A409-02108C2A6CAC}" dt="2024-11-08T15:35:30.251" v="17512"/>
          <ac:spMkLst>
            <pc:docMk/>
            <pc:sldMk cId="1941118641" sldId="305"/>
            <ac:spMk id="3" creationId="{4828C66F-750B-32D4-C43F-EB4BE09DC4A4}"/>
          </ac:spMkLst>
        </pc:spChg>
        <pc:spChg chg="add del mod">
          <ac:chgData name="David Hynes" userId="ad6c1804-6ef6-4092-bc13-66d949959740" providerId="ADAL" clId="{5DC20C23-AF48-354C-A409-02108C2A6CAC}" dt="2024-11-08T16:01:07.256" v="17780" actId="14100"/>
          <ac:spMkLst>
            <pc:docMk/>
            <pc:sldMk cId="1941118641" sldId="305"/>
            <ac:spMk id="18" creationId="{9BD64E77-A88E-00D0-BA03-F2616D3D60FE}"/>
          </ac:spMkLst>
        </pc:spChg>
        <pc:spChg chg="mod">
          <ac:chgData name="David Hynes" userId="ad6c1804-6ef6-4092-bc13-66d949959740" providerId="ADAL" clId="{5DC20C23-AF48-354C-A409-02108C2A6CAC}" dt="2024-11-08T15:35:37.721" v="17514" actId="1076"/>
          <ac:spMkLst>
            <pc:docMk/>
            <pc:sldMk cId="1941118641" sldId="305"/>
            <ac:spMk id="23" creationId="{CD356808-0490-0F02-CF2F-9AAD232AD5ED}"/>
          </ac:spMkLst>
        </pc:spChg>
        <pc:cxnChg chg="mod">
          <ac:chgData name="David Hynes" userId="ad6c1804-6ef6-4092-bc13-66d949959740" providerId="ADAL" clId="{5DC20C23-AF48-354C-A409-02108C2A6CAC}" dt="2024-11-08T15:35:42.604" v="17515" actId="1076"/>
          <ac:cxnSpMkLst>
            <pc:docMk/>
            <pc:sldMk cId="1941118641" sldId="305"/>
            <ac:cxnSpMk id="22" creationId="{BE936A63-C0C1-8F5B-646B-40B60549BB31}"/>
          </ac:cxnSpMkLst>
        </pc:cxnChg>
      </pc:sldChg>
      <pc:sldChg chg="addSp modSp mod modNotesTx">
        <pc:chgData name="David Hynes" userId="ad6c1804-6ef6-4092-bc13-66d949959740" providerId="ADAL" clId="{5DC20C23-AF48-354C-A409-02108C2A6CAC}" dt="2024-11-08T15:47:39.078" v="17608" actId="206"/>
        <pc:sldMkLst>
          <pc:docMk/>
          <pc:sldMk cId="2703468214" sldId="307"/>
        </pc:sldMkLst>
        <pc:spChg chg="add mod">
          <ac:chgData name="David Hynes" userId="ad6c1804-6ef6-4092-bc13-66d949959740" providerId="ADAL" clId="{5DC20C23-AF48-354C-A409-02108C2A6CAC}" dt="2024-11-08T15:47:39.078" v="17608" actId="206"/>
          <ac:spMkLst>
            <pc:docMk/>
            <pc:sldMk cId="2703468214" sldId="307"/>
            <ac:spMk id="3" creationId="{22DEC5C3-A8C9-3408-123C-EDACFB66D1F0}"/>
          </ac:spMkLst>
        </pc:spChg>
        <pc:graphicFrameChg chg="mod">
          <ac:chgData name="David Hynes" userId="ad6c1804-6ef6-4092-bc13-66d949959740" providerId="ADAL" clId="{5DC20C23-AF48-354C-A409-02108C2A6CAC}" dt="2024-11-08T15:46:42.762" v="17601" actId="1076"/>
          <ac:graphicFrameMkLst>
            <pc:docMk/>
            <pc:sldMk cId="2703468214" sldId="307"/>
            <ac:graphicFrameMk id="4" creationId="{6500AE8F-C750-F9AA-A94F-D647068C353B}"/>
          </ac:graphicFrameMkLst>
        </pc:graphicFrameChg>
      </pc:sldChg>
      <pc:sldChg chg="addSp delSp modSp mod">
        <pc:chgData name="David Hynes" userId="ad6c1804-6ef6-4092-bc13-66d949959740" providerId="ADAL" clId="{5DC20C23-AF48-354C-A409-02108C2A6CAC}" dt="2024-11-08T15:44:13.784" v="17556" actId="115"/>
        <pc:sldMkLst>
          <pc:docMk/>
          <pc:sldMk cId="1741960697" sldId="308"/>
        </pc:sldMkLst>
        <pc:spChg chg="mod">
          <ac:chgData name="David Hynes" userId="ad6c1804-6ef6-4092-bc13-66d949959740" providerId="ADAL" clId="{5DC20C23-AF48-354C-A409-02108C2A6CAC}" dt="2024-11-08T15:44:10.601" v="17555" actId="115"/>
          <ac:spMkLst>
            <pc:docMk/>
            <pc:sldMk cId="1741960697" sldId="308"/>
            <ac:spMk id="4" creationId="{05ECFB68-E303-292D-F869-F298028342AD}"/>
          </ac:spMkLst>
        </pc:spChg>
        <pc:spChg chg="mod">
          <ac:chgData name="David Hynes" userId="ad6c1804-6ef6-4092-bc13-66d949959740" providerId="ADAL" clId="{5DC20C23-AF48-354C-A409-02108C2A6CAC}" dt="2024-11-08T15:44:13.784" v="17556" actId="115"/>
          <ac:spMkLst>
            <pc:docMk/>
            <pc:sldMk cId="1741960697" sldId="308"/>
            <ac:spMk id="5" creationId="{850FC98A-D105-847F-ECDA-808E53A64C1D}"/>
          </ac:spMkLst>
        </pc:spChg>
        <pc:spChg chg="mod">
          <ac:chgData name="David Hynes" userId="ad6c1804-6ef6-4092-bc13-66d949959740" providerId="ADAL" clId="{5DC20C23-AF48-354C-A409-02108C2A6CAC}" dt="2024-11-08T15:43:56.865" v="17552" actId="1076"/>
          <ac:spMkLst>
            <pc:docMk/>
            <pc:sldMk cId="1741960697" sldId="308"/>
            <ac:spMk id="6" creationId="{3139F08D-B148-6AFF-47D2-7CD8479A6C80}"/>
          </ac:spMkLst>
        </pc:spChg>
        <pc:spChg chg="add mod">
          <ac:chgData name="David Hynes" userId="ad6c1804-6ef6-4092-bc13-66d949959740" providerId="ADAL" clId="{5DC20C23-AF48-354C-A409-02108C2A6CAC}" dt="2024-11-08T15:43:42.581" v="17549" actId="1076"/>
          <ac:spMkLst>
            <pc:docMk/>
            <pc:sldMk cId="1741960697" sldId="308"/>
            <ac:spMk id="7" creationId="{AF42C9DA-FB62-804E-4491-D80F02F82F5B}"/>
          </ac:spMkLst>
        </pc:spChg>
      </pc:sldChg>
      <pc:sldChg chg="modSp mod modCm">
        <pc:chgData name="David Hynes" userId="ad6c1804-6ef6-4092-bc13-66d949959740" providerId="ADAL" clId="{5DC20C23-AF48-354C-A409-02108C2A6CAC}" dt="2024-11-08T15:45:35.130" v="17558" actId="1076"/>
        <pc:sldMkLst>
          <pc:docMk/>
          <pc:sldMk cId="3386022953" sldId="309"/>
        </pc:sldMkLst>
        <pc:graphicFrameChg chg="mod modGraphic">
          <ac:chgData name="David Hynes" userId="ad6c1804-6ef6-4092-bc13-66d949959740" providerId="ADAL" clId="{5DC20C23-AF48-354C-A409-02108C2A6CAC}" dt="2024-11-08T15:45:35.130" v="17558" actId="1076"/>
          <ac:graphicFrameMkLst>
            <pc:docMk/>
            <pc:sldMk cId="3386022953" sldId="309"/>
            <ac:graphicFrameMk id="4" creationId="{3357E289-8E29-BD5C-89E0-850299932028}"/>
          </ac:graphicFrameMkLst>
        </pc:graphicFrameChg>
        <pc:extLst>
          <p:ext xmlns:p="http://schemas.openxmlformats.org/presentationml/2006/main" uri="{D6D511B9-2390-475A-947B-AFAB55BFBCF1}">
            <pc226:cmChg xmlns:pc226="http://schemas.microsoft.com/office/powerpoint/2022/06/main/command" chg="mod">
              <pc226:chgData name="David Hynes" userId="ad6c1804-6ef6-4092-bc13-66d949959740" providerId="ADAL" clId="{5DC20C23-AF48-354C-A409-02108C2A6CAC}" dt="2024-11-08T15:32:55.727" v="17436" actId="5793"/>
              <pc2:cmMkLst xmlns:pc2="http://schemas.microsoft.com/office/powerpoint/2019/9/main/command">
                <pc:docMk/>
                <pc:sldMk cId="3386022953" sldId="309"/>
                <pc2:cmMk id="{3A194C96-5B23-4F4A-9482-D61A83BD82BB}"/>
              </pc2:cmMkLst>
            </pc226:cmChg>
          </p:ext>
        </pc:extLst>
      </pc:sldChg>
      <pc:sldChg chg="del">
        <pc:chgData name="David Hynes" userId="ad6c1804-6ef6-4092-bc13-66d949959740" providerId="ADAL" clId="{5DC20C23-AF48-354C-A409-02108C2A6CAC}" dt="2024-11-08T15:59:13.411" v="17768" actId="2696"/>
        <pc:sldMkLst>
          <pc:docMk/>
          <pc:sldMk cId="3079657933" sldId="310"/>
        </pc:sldMkLst>
      </pc:sldChg>
      <pc:sldChg chg="addSp modSp mod setBg">
        <pc:chgData name="David Hynes" userId="ad6c1804-6ef6-4092-bc13-66d949959740" providerId="ADAL" clId="{5DC20C23-AF48-354C-A409-02108C2A6CAC}" dt="2024-11-08T16:04:32.865" v="17812" actId="20577"/>
        <pc:sldMkLst>
          <pc:docMk/>
          <pc:sldMk cId="2202371948" sldId="312"/>
        </pc:sldMkLst>
        <pc:spChg chg="mod">
          <ac:chgData name="David Hynes" userId="ad6c1804-6ef6-4092-bc13-66d949959740" providerId="ADAL" clId="{5DC20C23-AF48-354C-A409-02108C2A6CAC}" dt="2024-11-08T16:03:29.869" v="17792" actId="26606"/>
          <ac:spMkLst>
            <pc:docMk/>
            <pc:sldMk cId="2202371948" sldId="312"/>
            <ac:spMk id="2" creationId="{08303EF0-B114-8582-667A-C01187FC9181}"/>
          </ac:spMkLst>
        </pc:spChg>
        <pc:spChg chg="mod">
          <ac:chgData name="David Hynes" userId="ad6c1804-6ef6-4092-bc13-66d949959740" providerId="ADAL" clId="{5DC20C23-AF48-354C-A409-02108C2A6CAC}" dt="2024-11-08T16:04:32.865" v="17812" actId="20577"/>
          <ac:spMkLst>
            <pc:docMk/>
            <pc:sldMk cId="2202371948" sldId="312"/>
            <ac:spMk id="3" creationId="{6D336C24-50C2-D903-4C10-E1DBD9E7F9AF}"/>
          </ac:spMkLst>
        </pc:spChg>
        <pc:spChg chg="add">
          <ac:chgData name="David Hynes" userId="ad6c1804-6ef6-4092-bc13-66d949959740" providerId="ADAL" clId="{5DC20C23-AF48-354C-A409-02108C2A6CAC}" dt="2024-11-08T16:03:29.869" v="17792" actId="26606"/>
          <ac:spMkLst>
            <pc:docMk/>
            <pc:sldMk cId="2202371948" sldId="312"/>
            <ac:spMk id="10" creationId="{DA178560-78C9-4CB5-BE46-05302CDA8E98}"/>
          </ac:spMkLst>
        </pc:spChg>
        <pc:spChg chg="add">
          <ac:chgData name="David Hynes" userId="ad6c1804-6ef6-4092-bc13-66d949959740" providerId="ADAL" clId="{5DC20C23-AF48-354C-A409-02108C2A6CAC}" dt="2024-11-08T16:03:29.869" v="17792" actId="26606"/>
          <ac:spMkLst>
            <pc:docMk/>
            <pc:sldMk cId="2202371948" sldId="312"/>
            <ac:spMk id="12" creationId="{69461EC9-A94F-4225-B526-5C862F340FB6}"/>
          </ac:spMkLst>
        </pc:spChg>
        <pc:spChg chg="add">
          <ac:chgData name="David Hynes" userId="ad6c1804-6ef6-4092-bc13-66d949959740" providerId="ADAL" clId="{5DC20C23-AF48-354C-A409-02108C2A6CAC}" dt="2024-11-08T16:03:29.869" v="17792" actId="26606"/>
          <ac:spMkLst>
            <pc:docMk/>
            <pc:sldMk cId="2202371948" sldId="312"/>
            <ac:spMk id="14" creationId="{D87160F7-FCB2-48B7-8BB8-BEFF45F6BF18}"/>
          </ac:spMkLst>
        </pc:spChg>
        <pc:spChg chg="add">
          <ac:chgData name="David Hynes" userId="ad6c1804-6ef6-4092-bc13-66d949959740" providerId="ADAL" clId="{5DC20C23-AF48-354C-A409-02108C2A6CAC}" dt="2024-11-08T16:03:29.869" v="17792" actId="26606"/>
          <ac:spMkLst>
            <pc:docMk/>
            <pc:sldMk cId="2202371948" sldId="312"/>
            <ac:spMk id="16" creationId="{E9282B84-621E-4580-80B7-222118AE446D}"/>
          </ac:spMkLst>
        </pc:spChg>
        <pc:picChg chg="add mod ord">
          <ac:chgData name="David Hynes" userId="ad6c1804-6ef6-4092-bc13-66d949959740" providerId="ADAL" clId="{5DC20C23-AF48-354C-A409-02108C2A6CAC}" dt="2024-11-08T16:03:29.869" v="17792" actId="26606"/>
          <ac:picMkLst>
            <pc:docMk/>
            <pc:sldMk cId="2202371948" sldId="312"/>
            <ac:picMk id="5" creationId="{B90A28AA-CAEF-9776-AF83-CB40BCA84AEC}"/>
          </ac:picMkLst>
        </pc:picChg>
      </pc:sldChg>
      <pc:sldChg chg="addSp delSp modSp add mod modNotesTx">
        <pc:chgData name="David Hynes" userId="ad6c1804-6ef6-4092-bc13-66d949959740" providerId="ADAL" clId="{5DC20C23-AF48-354C-A409-02108C2A6CAC}" dt="2024-11-08T14:08:53.734" v="15574" actId="113"/>
        <pc:sldMkLst>
          <pc:docMk/>
          <pc:sldMk cId="4192547946" sldId="313"/>
        </pc:sldMkLst>
        <pc:spChg chg="mod">
          <ac:chgData name="David Hynes" userId="ad6c1804-6ef6-4092-bc13-66d949959740" providerId="ADAL" clId="{5DC20C23-AF48-354C-A409-02108C2A6CAC}" dt="2024-11-08T14:08:53.734" v="15574" actId="113"/>
          <ac:spMkLst>
            <pc:docMk/>
            <pc:sldMk cId="4192547946" sldId="313"/>
            <ac:spMk id="2" creationId="{8D8BF186-CE1C-3A27-017C-E56CCCEE1096}"/>
          </ac:spMkLst>
        </pc:spChg>
        <pc:spChg chg="add mod">
          <ac:chgData name="David Hynes" userId="ad6c1804-6ef6-4092-bc13-66d949959740" providerId="ADAL" clId="{5DC20C23-AF48-354C-A409-02108C2A6CAC}" dt="2024-11-08T13:56:56.800" v="15407" actId="14100"/>
          <ac:spMkLst>
            <pc:docMk/>
            <pc:sldMk cId="4192547946" sldId="313"/>
            <ac:spMk id="3" creationId="{DBDE2DF2-D208-6F5D-28D5-52AB11077A8A}"/>
          </ac:spMkLst>
        </pc:spChg>
        <pc:spChg chg="add mod">
          <ac:chgData name="David Hynes" userId="ad6c1804-6ef6-4092-bc13-66d949959740" providerId="ADAL" clId="{5DC20C23-AF48-354C-A409-02108C2A6CAC}" dt="2024-11-08T13:57:13.800" v="15413" actId="14100"/>
          <ac:spMkLst>
            <pc:docMk/>
            <pc:sldMk cId="4192547946" sldId="313"/>
            <ac:spMk id="4" creationId="{37C5E12F-C8EE-BCEB-DC65-FA054125C118}"/>
          </ac:spMkLst>
        </pc:spChg>
        <pc:picChg chg="add mod">
          <ac:chgData name="David Hynes" userId="ad6c1804-6ef6-4092-bc13-66d949959740" providerId="ADAL" clId="{5DC20C23-AF48-354C-A409-02108C2A6CAC}" dt="2024-11-08T13:57:05.265" v="15410" actId="1076"/>
          <ac:picMkLst>
            <pc:docMk/>
            <pc:sldMk cId="4192547946" sldId="313"/>
            <ac:picMk id="1036" creationId="{1D6E2FE1-5171-827A-F6BA-C6A980FC7797}"/>
          </ac:picMkLst>
        </pc:picChg>
        <pc:picChg chg="add mod">
          <ac:chgData name="David Hynes" userId="ad6c1804-6ef6-4092-bc13-66d949959740" providerId="ADAL" clId="{5DC20C23-AF48-354C-A409-02108C2A6CAC}" dt="2024-11-08T13:56:59.732" v="15408" actId="14100"/>
          <ac:picMkLst>
            <pc:docMk/>
            <pc:sldMk cId="4192547946" sldId="313"/>
            <ac:picMk id="1038" creationId="{D06814AD-A891-5F83-072A-3F3CC33BD771}"/>
          </ac:picMkLst>
        </pc:picChg>
        <pc:picChg chg="add mod">
          <ac:chgData name="David Hynes" userId="ad6c1804-6ef6-4092-bc13-66d949959740" providerId="ADAL" clId="{5DC20C23-AF48-354C-A409-02108C2A6CAC}" dt="2024-11-08T13:57:10.199" v="15412" actId="1076"/>
          <ac:picMkLst>
            <pc:docMk/>
            <pc:sldMk cId="4192547946" sldId="313"/>
            <ac:picMk id="1042" creationId="{58CD92F1-9465-5CE8-DB66-3A22054FAA26}"/>
          </ac:picMkLst>
        </pc:picChg>
      </pc:sldChg>
      <pc:sldChg chg="addSp delSp modSp new mod ord modNotesTx">
        <pc:chgData name="David Hynes" userId="ad6c1804-6ef6-4092-bc13-66d949959740" providerId="ADAL" clId="{5DC20C23-AF48-354C-A409-02108C2A6CAC}" dt="2024-11-08T14:10:14.051" v="15581" actId="1076"/>
        <pc:sldMkLst>
          <pc:docMk/>
          <pc:sldMk cId="3689908911" sldId="314"/>
        </pc:sldMkLst>
        <pc:spChg chg="mod">
          <ac:chgData name="David Hynes" userId="ad6c1804-6ef6-4092-bc13-66d949959740" providerId="ADAL" clId="{5DC20C23-AF48-354C-A409-02108C2A6CAC}" dt="2024-11-08T14:07:43.902" v="15562" actId="113"/>
          <ac:spMkLst>
            <pc:docMk/>
            <pc:sldMk cId="3689908911" sldId="314"/>
            <ac:spMk id="2" creationId="{B92174D5-0138-F467-109F-69C402375004}"/>
          </ac:spMkLst>
        </pc:spChg>
        <pc:spChg chg="add mod">
          <ac:chgData name="David Hynes" userId="ad6c1804-6ef6-4092-bc13-66d949959740" providerId="ADAL" clId="{5DC20C23-AF48-354C-A409-02108C2A6CAC}" dt="2024-11-08T14:10:04.018" v="15578" actId="14100"/>
          <ac:spMkLst>
            <pc:docMk/>
            <pc:sldMk cId="3689908911" sldId="314"/>
            <ac:spMk id="3" creationId="{CF0F742F-0C50-4EA9-231D-400AB1EF380B}"/>
          </ac:spMkLst>
        </pc:spChg>
        <pc:spChg chg="add mod">
          <ac:chgData name="David Hynes" userId="ad6c1804-6ef6-4092-bc13-66d949959740" providerId="ADAL" clId="{5DC20C23-AF48-354C-A409-02108C2A6CAC}" dt="2024-11-08T14:10:14.051" v="15581" actId="1076"/>
          <ac:spMkLst>
            <pc:docMk/>
            <pc:sldMk cId="3689908911" sldId="314"/>
            <ac:spMk id="5" creationId="{DB9263AD-0D82-ACF7-7AC1-5347C2C9BB7A}"/>
          </ac:spMkLst>
        </pc:spChg>
        <pc:spChg chg="add mod">
          <ac:chgData name="David Hynes" userId="ad6c1804-6ef6-4092-bc13-66d949959740" providerId="ADAL" clId="{5DC20C23-AF48-354C-A409-02108C2A6CAC}" dt="2024-11-08T14:10:06.701" v="15579" actId="1076"/>
          <ac:spMkLst>
            <pc:docMk/>
            <pc:sldMk cId="3689908911" sldId="314"/>
            <ac:spMk id="6" creationId="{1C00E020-CDF0-0CBD-64D0-89A16B9A5B0D}"/>
          </ac:spMkLst>
        </pc:spChg>
        <pc:picChg chg="add mod">
          <ac:chgData name="David Hynes" userId="ad6c1804-6ef6-4092-bc13-66d949959740" providerId="ADAL" clId="{5DC20C23-AF48-354C-A409-02108C2A6CAC}" dt="2024-11-08T14:10:12.018" v="15580" actId="1076"/>
          <ac:picMkLst>
            <pc:docMk/>
            <pc:sldMk cId="3689908911" sldId="314"/>
            <ac:picMk id="4" creationId="{98747791-C6FE-7FE3-30A7-0B7A404ADD6C}"/>
          </ac:picMkLst>
        </pc:picChg>
      </pc:sldChg>
      <pc:sldChg chg="addSp delSp modSp new mod modNotesTx">
        <pc:chgData name="David Hynes" userId="ad6c1804-6ef6-4092-bc13-66d949959740" providerId="ADAL" clId="{5DC20C23-AF48-354C-A409-02108C2A6CAC}" dt="2024-11-08T14:08:46.453" v="15572" actId="113"/>
        <pc:sldMkLst>
          <pc:docMk/>
          <pc:sldMk cId="3229650801" sldId="315"/>
        </pc:sldMkLst>
        <pc:spChg chg="mod">
          <ac:chgData name="David Hynes" userId="ad6c1804-6ef6-4092-bc13-66d949959740" providerId="ADAL" clId="{5DC20C23-AF48-354C-A409-02108C2A6CAC}" dt="2024-11-08T14:08:46.453" v="15572" actId="113"/>
          <ac:spMkLst>
            <pc:docMk/>
            <pc:sldMk cId="3229650801" sldId="315"/>
            <ac:spMk id="2" creationId="{9EAC2CAD-4188-78A4-1BA5-A251D1F1256F}"/>
          </ac:spMkLst>
        </pc:spChg>
        <pc:spChg chg="add mod">
          <ac:chgData name="David Hynes" userId="ad6c1804-6ef6-4092-bc13-66d949959740" providerId="ADAL" clId="{5DC20C23-AF48-354C-A409-02108C2A6CAC}" dt="2024-11-04T10:51:13.532" v="2222" actId="1076"/>
          <ac:spMkLst>
            <pc:docMk/>
            <pc:sldMk cId="3229650801" sldId="315"/>
            <ac:spMk id="5" creationId="{8005890E-F89D-4FF9-C068-E4D3E379B70D}"/>
          </ac:spMkLst>
        </pc:spChg>
        <pc:picChg chg="add mod">
          <ac:chgData name="David Hynes" userId="ad6c1804-6ef6-4092-bc13-66d949959740" providerId="ADAL" clId="{5DC20C23-AF48-354C-A409-02108C2A6CAC}" dt="2024-11-04T10:51:10.599" v="2221" actId="1076"/>
          <ac:picMkLst>
            <pc:docMk/>
            <pc:sldMk cId="3229650801" sldId="315"/>
            <ac:picMk id="4" creationId="{D90E941A-0039-2E66-4740-7B21EFF60366}"/>
          </ac:picMkLst>
        </pc:picChg>
      </pc:sldChg>
      <pc:sldChg chg="addSp delSp modSp add mod modNotesTx">
        <pc:chgData name="David Hynes" userId="ad6c1804-6ef6-4092-bc13-66d949959740" providerId="ADAL" clId="{5DC20C23-AF48-354C-A409-02108C2A6CAC}" dt="2024-11-08T15:25:48.853" v="17242" actId="1076"/>
        <pc:sldMkLst>
          <pc:docMk/>
          <pc:sldMk cId="2507763493" sldId="316"/>
        </pc:sldMkLst>
        <pc:spChg chg="mod">
          <ac:chgData name="David Hynes" userId="ad6c1804-6ef6-4092-bc13-66d949959740" providerId="ADAL" clId="{5DC20C23-AF48-354C-A409-02108C2A6CAC}" dt="2024-11-04T11:55:12.183" v="3188" actId="20577"/>
          <ac:spMkLst>
            <pc:docMk/>
            <pc:sldMk cId="2507763493" sldId="316"/>
            <ac:spMk id="2" creationId="{FEE4F1D2-1197-EC97-5EB4-E335B0087FB9}"/>
          </ac:spMkLst>
        </pc:spChg>
        <pc:spChg chg="add mod">
          <ac:chgData name="David Hynes" userId="ad6c1804-6ef6-4092-bc13-66d949959740" providerId="ADAL" clId="{5DC20C23-AF48-354C-A409-02108C2A6CAC}" dt="2024-11-08T15:25:48.853" v="17242" actId="1076"/>
          <ac:spMkLst>
            <pc:docMk/>
            <pc:sldMk cId="2507763493" sldId="316"/>
            <ac:spMk id="4" creationId="{0BD52C6E-D67F-4C43-9705-52E221C7C822}"/>
          </ac:spMkLst>
        </pc:spChg>
        <pc:spChg chg="add mod">
          <ac:chgData name="David Hynes" userId="ad6c1804-6ef6-4092-bc13-66d949959740" providerId="ADAL" clId="{5DC20C23-AF48-354C-A409-02108C2A6CAC}" dt="2024-11-08T14:55:38.147" v="16421" actId="207"/>
          <ac:spMkLst>
            <pc:docMk/>
            <pc:sldMk cId="2507763493" sldId="316"/>
            <ac:spMk id="6" creationId="{42F6B396-6831-195B-4CB4-10764FE21024}"/>
          </ac:spMkLst>
        </pc:spChg>
        <pc:picChg chg="add mod">
          <ac:chgData name="David Hynes" userId="ad6c1804-6ef6-4092-bc13-66d949959740" providerId="ADAL" clId="{5DC20C23-AF48-354C-A409-02108C2A6CAC}" dt="2024-11-08T14:55:51.961" v="16423" actId="14100"/>
          <ac:picMkLst>
            <pc:docMk/>
            <pc:sldMk cId="2507763493" sldId="316"/>
            <ac:picMk id="3" creationId="{C52F6F30-23B8-81BB-EFE8-1FAE935784C9}"/>
          </ac:picMkLst>
        </pc:picChg>
        <pc:picChg chg="add mod">
          <ac:chgData name="David Hynes" userId="ad6c1804-6ef6-4092-bc13-66d949959740" providerId="ADAL" clId="{5DC20C23-AF48-354C-A409-02108C2A6CAC}" dt="2024-11-08T14:54:57.052" v="16393" actId="29295"/>
          <ac:picMkLst>
            <pc:docMk/>
            <pc:sldMk cId="2507763493" sldId="316"/>
            <ac:picMk id="5" creationId="{3ADACE21-6195-8628-CAB8-3D22F7AC55A8}"/>
          </ac:picMkLst>
        </pc:picChg>
      </pc:sldChg>
      <pc:sldChg chg="addSp delSp modSp add mod modNotesTx">
        <pc:chgData name="David Hynes" userId="ad6c1804-6ef6-4092-bc13-66d949959740" providerId="ADAL" clId="{5DC20C23-AF48-354C-A409-02108C2A6CAC}" dt="2024-11-08T15:35:14.843" v="17511" actId="14100"/>
        <pc:sldMkLst>
          <pc:docMk/>
          <pc:sldMk cId="1218021632" sldId="317"/>
        </pc:sldMkLst>
        <pc:spChg chg="add mod">
          <ac:chgData name="David Hynes" userId="ad6c1804-6ef6-4092-bc13-66d949959740" providerId="ADAL" clId="{5DC20C23-AF48-354C-A409-02108C2A6CAC}" dt="2024-11-08T15:35:14.843" v="17511" actId="14100"/>
          <ac:spMkLst>
            <pc:docMk/>
            <pc:sldMk cId="1218021632" sldId="317"/>
            <ac:spMk id="4" creationId="{BE9962AA-2908-F385-0A5A-F60B4EAB96FE}"/>
          </ac:spMkLst>
        </pc:spChg>
        <pc:spChg chg="mod">
          <ac:chgData name="David Hynes" userId="ad6c1804-6ef6-4092-bc13-66d949959740" providerId="ADAL" clId="{5DC20C23-AF48-354C-A409-02108C2A6CAC}" dt="2024-11-04T13:32:46.566" v="4949" actId="1076"/>
          <ac:spMkLst>
            <pc:docMk/>
            <pc:sldMk cId="1218021632" sldId="317"/>
            <ac:spMk id="5" creationId="{AA5168CB-10F4-3870-09FA-6F1985D3406A}"/>
          </ac:spMkLst>
        </pc:spChg>
        <pc:picChg chg="add mod">
          <ac:chgData name="David Hynes" userId="ad6c1804-6ef6-4092-bc13-66d949959740" providerId="ADAL" clId="{5DC20C23-AF48-354C-A409-02108C2A6CAC}" dt="2024-11-04T13:34:12.161" v="5365" actId="1076"/>
          <ac:picMkLst>
            <pc:docMk/>
            <pc:sldMk cId="1218021632" sldId="317"/>
            <ac:picMk id="3" creationId="{20B3712B-7974-6633-D67E-F4B0A1F9B718}"/>
          </ac:picMkLst>
        </pc:picChg>
      </pc:sldChg>
      <pc:sldChg chg="addSp delSp modSp new mod ord modNotesTx">
        <pc:chgData name="David Hynes" userId="ad6c1804-6ef6-4092-bc13-66d949959740" providerId="ADAL" clId="{5DC20C23-AF48-354C-A409-02108C2A6CAC}" dt="2024-11-08T15:58:28.737" v="17762" actId="14100"/>
        <pc:sldMkLst>
          <pc:docMk/>
          <pc:sldMk cId="3428749666" sldId="318"/>
        </pc:sldMkLst>
        <pc:spChg chg="mod">
          <ac:chgData name="David Hynes" userId="ad6c1804-6ef6-4092-bc13-66d949959740" providerId="ADAL" clId="{5DC20C23-AF48-354C-A409-02108C2A6CAC}" dt="2024-11-04T13:55:39.849" v="5389" actId="20577"/>
          <ac:spMkLst>
            <pc:docMk/>
            <pc:sldMk cId="3428749666" sldId="318"/>
            <ac:spMk id="2" creationId="{5D007636-5459-23C6-DE38-1D1DAB60A137}"/>
          </ac:spMkLst>
        </pc:spChg>
        <pc:spChg chg="add mod">
          <ac:chgData name="David Hynes" userId="ad6c1804-6ef6-4092-bc13-66d949959740" providerId="ADAL" clId="{5DC20C23-AF48-354C-A409-02108C2A6CAC}" dt="2024-11-08T15:47:54.964" v="17609" actId="14100"/>
          <ac:spMkLst>
            <pc:docMk/>
            <pc:sldMk cId="3428749666" sldId="318"/>
            <ac:spMk id="5" creationId="{56079A33-7E2E-925F-3E56-C7E558F95CB1}"/>
          </ac:spMkLst>
        </pc:spChg>
        <pc:spChg chg="add mod">
          <ac:chgData name="David Hynes" userId="ad6c1804-6ef6-4092-bc13-66d949959740" providerId="ADAL" clId="{5DC20C23-AF48-354C-A409-02108C2A6CAC}" dt="2024-11-08T15:57:32.286" v="17752" actId="167"/>
          <ac:spMkLst>
            <pc:docMk/>
            <pc:sldMk cId="3428749666" sldId="318"/>
            <ac:spMk id="6" creationId="{03B4E387-62C2-932D-C38A-B3D32803DC71}"/>
          </ac:spMkLst>
        </pc:spChg>
        <pc:spChg chg="add mod">
          <ac:chgData name="David Hynes" userId="ad6c1804-6ef6-4092-bc13-66d949959740" providerId="ADAL" clId="{5DC20C23-AF48-354C-A409-02108C2A6CAC}" dt="2024-11-08T15:57:57.251" v="17755" actId="2085"/>
          <ac:spMkLst>
            <pc:docMk/>
            <pc:sldMk cId="3428749666" sldId="318"/>
            <ac:spMk id="9" creationId="{926EDD6F-B0B5-E4F1-9CED-E03BAD855E8A}"/>
          </ac:spMkLst>
        </pc:spChg>
        <pc:spChg chg="add mod">
          <ac:chgData name="David Hynes" userId="ad6c1804-6ef6-4092-bc13-66d949959740" providerId="ADAL" clId="{5DC20C23-AF48-354C-A409-02108C2A6CAC}" dt="2024-11-08T15:58:19.889" v="17759" actId="14100"/>
          <ac:spMkLst>
            <pc:docMk/>
            <pc:sldMk cId="3428749666" sldId="318"/>
            <ac:spMk id="10" creationId="{7C6C1260-3E70-2A4B-95BA-96963CAC1453}"/>
          </ac:spMkLst>
        </pc:spChg>
        <pc:spChg chg="add mod">
          <ac:chgData name="David Hynes" userId="ad6c1804-6ef6-4092-bc13-66d949959740" providerId="ADAL" clId="{5DC20C23-AF48-354C-A409-02108C2A6CAC}" dt="2024-11-08T15:58:28.737" v="17762" actId="14100"/>
          <ac:spMkLst>
            <pc:docMk/>
            <pc:sldMk cId="3428749666" sldId="318"/>
            <ac:spMk id="11" creationId="{D4499CE6-6689-C5E7-392D-DE879E85CF7C}"/>
          </ac:spMkLst>
        </pc:spChg>
        <pc:picChg chg="add mod">
          <ac:chgData name="David Hynes" userId="ad6c1804-6ef6-4092-bc13-66d949959740" providerId="ADAL" clId="{5DC20C23-AF48-354C-A409-02108C2A6CAC}" dt="2024-11-08T15:58:02.770" v="17756" actId="166"/>
          <ac:picMkLst>
            <pc:docMk/>
            <pc:sldMk cId="3428749666" sldId="318"/>
            <ac:picMk id="4" creationId="{14C75364-B31D-644F-8D83-33090648ED80}"/>
          </ac:picMkLst>
        </pc:picChg>
      </pc:sldChg>
      <pc:sldChg chg="addSp delSp modSp new mod modNotesTx">
        <pc:chgData name="David Hynes" userId="ad6c1804-6ef6-4092-bc13-66d949959740" providerId="ADAL" clId="{5DC20C23-AF48-354C-A409-02108C2A6CAC}" dt="2024-11-08T15:03:51.720" v="16542" actId="207"/>
        <pc:sldMkLst>
          <pc:docMk/>
          <pc:sldMk cId="1405846609" sldId="319"/>
        </pc:sldMkLst>
        <pc:spChg chg="mod">
          <ac:chgData name="David Hynes" userId="ad6c1804-6ef6-4092-bc13-66d949959740" providerId="ADAL" clId="{5DC20C23-AF48-354C-A409-02108C2A6CAC}" dt="2024-11-04T15:04:52.960" v="6504" actId="20577"/>
          <ac:spMkLst>
            <pc:docMk/>
            <pc:sldMk cId="1405846609" sldId="319"/>
            <ac:spMk id="2" creationId="{51A4D19F-5A52-323C-21C9-819FD744F4A9}"/>
          </ac:spMkLst>
        </pc:spChg>
        <pc:spChg chg="add mod">
          <ac:chgData name="David Hynes" userId="ad6c1804-6ef6-4092-bc13-66d949959740" providerId="ADAL" clId="{5DC20C23-AF48-354C-A409-02108C2A6CAC}" dt="2024-11-08T15:03:45.675" v="16541" actId="207"/>
          <ac:spMkLst>
            <pc:docMk/>
            <pc:sldMk cId="1405846609" sldId="319"/>
            <ac:spMk id="3" creationId="{A9D35A40-D018-A339-5A2C-C7FBCAF361AE}"/>
          </ac:spMkLst>
        </pc:spChg>
        <pc:spChg chg="add mod">
          <ac:chgData name="David Hynes" userId="ad6c1804-6ef6-4092-bc13-66d949959740" providerId="ADAL" clId="{5DC20C23-AF48-354C-A409-02108C2A6CAC}" dt="2024-11-04T15:07:50.863" v="6543" actId="20577"/>
          <ac:spMkLst>
            <pc:docMk/>
            <pc:sldMk cId="1405846609" sldId="319"/>
            <ac:spMk id="5" creationId="{BE15B514-8759-1E32-2E4D-D751B98E828B}"/>
          </ac:spMkLst>
        </pc:spChg>
        <pc:spChg chg="add mod">
          <ac:chgData name="David Hynes" userId="ad6c1804-6ef6-4092-bc13-66d949959740" providerId="ADAL" clId="{5DC20C23-AF48-354C-A409-02108C2A6CAC}" dt="2024-11-08T15:03:51.720" v="16542" actId="207"/>
          <ac:spMkLst>
            <pc:docMk/>
            <pc:sldMk cId="1405846609" sldId="319"/>
            <ac:spMk id="6" creationId="{DE1A0829-89CF-B5BC-6854-2012F702332D}"/>
          </ac:spMkLst>
        </pc:spChg>
        <pc:picChg chg="add mod">
          <ac:chgData name="David Hynes" userId="ad6c1804-6ef6-4092-bc13-66d949959740" providerId="ADAL" clId="{5DC20C23-AF48-354C-A409-02108C2A6CAC}" dt="2024-11-04T15:07:23.375" v="6508" actId="1076"/>
          <ac:picMkLst>
            <pc:docMk/>
            <pc:sldMk cId="1405846609" sldId="319"/>
            <ac:picMk id="4" creationId="{623B856C-C9FC-5A0A-AAC9-F5BEFFBE4B93}"/>
          </ac:picMkLst>
        </pc:picChg>
      </pc:sldChg>
      <pc:sldChg chg="add del">
        <pc:chgData name="David Hynes" userId="ad6c1804-6ef6-4092-bc13-66d949959740" providerId="ADAL" clId="{5DC20C23-AF48-354C-A409-02108C2A6CAC}" dt="2024-11-04T15:04:39.881" v="6465"/>
        <pc:sldMkLst>
          <pc:docMk/>
          <pc:sldMk cId="3547307873" sldId="319"/>
        </pc:sldMkLst>
      </pc:sldChg>
      <pc:sldChg chg="addSp delSp modSp new mod modNotesTx">
        <pc:chgData name="David Hynes" userId="ad6c1804-6ef6-4092-bc13-66d949959740" providerId="ADAL" clId="{5DC20C23-AF48-354C-A409-02108C2A6CAC}" dt="2024-11-05T17:07:16.108" v="14619" actId="20577"/>
        <pc:sldMkLst>
          <pc:docMk/>
          <pc:sldMk cId="4269703268" sldId="320"/>
        </pc:sldMkLst>
        <pc:spChg chg="mod">
          <ac:chgData name="David Hynes" userId="ad6c1804-6ef6-4092-bc13-66d949959740" providerId="ADAL" clId="{5DC20C23-AF48-354C-A409-02108C2A6CAC}" dt="2024-11-05T15:22:53.084" v="9595" actId="20577"/>
          <ac:spMkLst>
            <pc:docMk/>
            <pc:sldMk cId="4269703268" sldId="320"/>
            <ac:spMk id="2" creationId="{D430672C-AE36-5A37-2F71-F503C33986DB}"/>
          </ac:spMkLst>
        </pc:spChg>
        <pc:spChg chg="add mod">
          <ac:chgData name="David Hynes" userId="ad6c1804-6ef6-4092-bc13-66d949959740" providerId="ADAL" clId="{5DC20C23-AF48-354C-A409-02108C2A6CAC}" dt="2024-11-05T16:59:27.963" v="12455" actId="1076"/>
          <ac:spMkLst>
            <pc:docMk/>
            <pc:sldMk cId="4269703268" sldId="320"/>
            <ac:spMk id="7" creationId="{41991FE7-1CCB-A1C4-D6D8-C1FC5C5C5E43}"/>
          </ac:spMkLst>
        </pc:spChg>
        <pc:picChg chg="add mod">
          <ac:chgData name="David Hynes" userId="ad6c1804-6ef6-4092-bc13-66d949959740" providerId="ADAL" clId="{5DC20C23-AF48-354C-A409-02108C2A6CAC}" dt="2024-11-05T16:59:32.562" v="12456" actId="1076"/>
          <ac:picMkLst>
            <pc:docMk/>
            <pc:sldMk cId="4269703268" sldId="320"/>
            <ac:picMk id="6" creationId="{8F368AB9-9ABE-7EA0-4DD9-4BED80CD2F08}"/>
          </ac:picMkLst>
        </pc:picChg>
      </pc:sldChg>
      <pc:sldChg chg="addSp modSp new mod modNotesTx">
        <pc:chgData name="David Hynes" userId="ad6c1804-6ef6-4092-bc13-66d949959740" providerId="ADAL" clId="{5DC20C23-AF48-354C-A409-02108C2A6CAC}" dt="2024-11-08T14:08:23.852" v="15568" actId="113"/>
        <pc:sldMkLst>
          <pc:docMk/>
          <pc:sldMk cId="1058808527" sldId="321"/>
        </pc:sldMkLst>
        <pc:spChg chg="mod">
          <ac:chgData name="David Hynes" userId="ad6c1804-6ef6-4092-bc13-66d949959740" providerId="ADAL" clId="{5DC20C23-AF48-354C-A409-02108C2A6CAC}" dt="2024-11-08T14:08:23.852" v="15568" actId="113"/>
          <ac:spMkLst>
            <pc:docMk/>
            <pc:sldMk cId="1058808527" sldId="321"/>
            <ac:spMk id="2" creationId="{DB4124C9-29B5-286D-7680-D04FD46B37B1}"/>
          </ac:spMkLst>
        </pc:spChg>
        <pc:spChg chg="mod">
          <ac:chgData name="David Hynes" userId="ad6c1804-6ef6-4092-bc13-66d949959740" providerId="ADAL" clId="{5DC20C23-AF48-354C-A409-02108C2A6CAC}" dt="2024-11-08T12:35:03.865" v="14796" actId="14100"/>
          <ac:spMkLst>
            <pc:docMk/>
            <pc:sldMk cId="1058808527" sldId="321"/>
            <ac:spMk id="3" creationId="{7162EBE8-37E6-0814-5CA1-F61188D67453}"/>
          </ac:spMkLst>
        </pc:spChg>
        <pc:spChg chg="add mod">
          <ac:chgData name="David Hynes" userId="ad6c1804-6ef6-4092-bc13-66d949959740" providerId="ADAL" clId="{5DC20C23-AF48-354C-A409-02108C2A6CAC}" dt="2024-11-05T15:27:35.170" v="9875" actId="20577"/>
          <ac:spMkLst>
            <pc:docMk/>
            <pc:sldMk cId="1058808527" sldId="321"/>
            <ac:spMk id="5" creationId="{4EC3D97E-40A9-3E63-AA91-90628E47F510}"/>
          </ac:spMkLst>
        </pc:spChg>
        <pc:picChg chg="add mod">
          <ac:chgData name="David Hynes" userId="ad6c1804-6ef6-4092-bc13-66d949959740" providerId="ADAL" clId="{5DC20C23-AF48-354C-A409-02108C2A6CAC}" dt="2024-11-05T15:27:15.700" v="9866" actId="1076"/>
          <ac:picMkLst>
            <pc:docMk/>
            <pc:sldMk cId="1058808527" sldId="321"/>
            <ac:picMk id="4" creationId="{B6A2D241-4A8B-73C3-3EE0-9CCD18F6B9DC}"/>
          </ac:picMkLst>
        </pc:picChg>
      </pc:sldChg>
      <pc:sldChg chg="delSp add del setBg delDesignElem">
        <pc:chgData name="David Hynes" userId="ad6c1804-6ef6-4092-bc13-66d949959740" providerId="ADAL" clId="{5DC20C23-AF48-354C-A409-02108C2A6CAC}" dt="2024-11-08T12:32:31.657" v="14779" actId="2696"/>
        <pc:sldMkLst>
          <pc:docMk/>
          <pc:sldMk cId="1293066183" sldId="322"/>
        </pc:sldMkLst>
      </pc:sldChg>
      <pc:sldChg chg="addSp delSp modSp add mod modNotesTx">
        <pc:chgData name="David Hynes" userId="ad6c1804-6ef6-4092-bc13-66d949959740" providerId="ADAL" clId="{5DC20C23-AF48-354C-A409-02108C2A6CAC}" dt="2024-11-08T14:14:20.504" v="15626" actId="20577"/>
        <pc:sldMkLst>
          <pc:docMk/>
          <pc:sldMk cId="2844323547" sldId="322"/>
        </pc:sldMkLst>
        <pc:spChg chg="mod">
          <ac:chgData name="David Hynes" userId="ad6c1804-6ef6-4092-bc13-66d949959740" providerId="ADAL" clId="{5DC20C23-AF48-354C-A409-02108C2A6CAC}" dt="2024-11-08T14:13:09.498" v="15608"/>
          <ac:spMkLst>
            <pc:docMk/>
            <pc:sldMk cId="2844323547" sldId="322"/>
            <ac:spMk id="2" creationId="{A07B2663-7BD1-9A75-D079-FF727C7406C0}"/>
          </ac:spMkLst>
        </pc:spChg>
        <pc:spChg chg="mod">
          <ac:chgData name="David Hynes" userId="ad6c1804-6ef6-4092-bc13-66d949959740" providerId="ADAL" clId="{5DC20C23-AF48-354C-A409-02108C2A6CAC}" dt="2024-11-08T14:14:10.016" v="15619" actId="1076"/>
          <ac:spMkLst>
            <pc:docMk/>
            <pc:sldMk cId="2844323547" sldId="322"/>
            <ac:spMk id="6" creationId="{D9CF04EC-EC68-F9D5-DB6D-23DF22F60EA7}"/>
          </ac:spMkLst>
        </pc:spChg>
        <pc:graphicFrameChg chg="mod">
          <ac:chgData name="David Hynes" userId="ad6c1804-6ef6-4092-bc13-66d949959740" providerId="ADAL" clId="{5DC20C23-AF48-354C-A409-02108C2A6CAC}" dt="2024-11-08T14:13:27.564" v="15611"/>
          <ac:graphicFrameMkLst>
            <pc:docMk/>
            <pc:sldMk cId="2844323547" sldId="322"/>
            <ac:graphicFrameMk id="4" creationId="{EAA23979-480E-1775-DBC8-EC144EADBBFB}"/>
          </ac:graphicFrameMkLst>
        </pc:graphicFrameChg>
        <pc:picChg chg="add mod">
          <ac:chgData name="David Hynes" userId="ad6c1804-6ef6-4092-bc13-66d949959740" providerId="ADAL" clId="{5DC20C23-AF48-354C-A409-02108C2A6CAC}" dt="2024-11-08T14:13:49.230" v="15615" actId="1076"/>
          <ac:picMkLst>
            <pc:docMk/>
            <pc:sldMk cId="2844323547" sldId="322"/>
            <ac:picMk id="7" creationId="{0CAE6834-3FC3-9808-B801-1A5250B3534E}"/>
          </ac:picMkLst>
        </pc:picChg>
        <pc:picChg chg="add mod">
          <ac:chgData name="David Hynes" userId="ad6c1804-6ef6-4092-bc13-66d949959740" providerId="ADAL" clId="{5DC20C23-AF48-354C-A409-02108C2A6CAC}" dt="2024-11-08T14:14:08.148" v="15618" actId="1076"/>
          <ac:picMkLst>
            <pc:docMk/>
            <pc:sldMk cId="2844323547" sldId="322"/>
            <ac:picMk id="8" creationId="{BC859B50-B592-B2C1-36A3-0B89B0B4463F}"/>
          </ac:picMkLst>
        </pc:picChg>
      </pc:sldChg>
      <pc:sldChg chg="addSp delSp modSp add mod setBg">
        <pc:chgData name="David Hynes" userId="ad6c1804-6ef6-4092-bc13-66d949959740" providerId="ADAL" clId="{5DC20C23-AF48-354C-A409-02108C2A6CAC}" dt="2024-11-08T14:47:47.582" v="16243" actId="1076"/>
        <pc:sldMkLst>
          <pc:docMk/>
          <pc:sldMk cId="195371236" sldId="323"/>
        </pc:sldMkLst>
        <pc:spChg chg="mod ord">
          <ac:chgData name="David Hynes" userId="ad6c1804-6ef6-4092-bc13-66d949959740" providerId="ADAL" clId="{5DC20C23-AF48-354C-A409-02108C2A6CAC}" dt="2024-11-08T14:26:43.581" v="15779" actId="113"/>
          <ac:spMkLst>
            <pc:docMk/>
            <pc:sldMk cId="195371236" sldId="323"/>
            <ac:spMk id="2" creationId="{FDB5D8B3-5E26-5A2D-3CC3-98E7603CA02E}"/>
          </ac:spMkLst>
        </pc:spChg>
        <pc:spChg chg="add">
          <ac:chgData name="David Hynes" userId="ad6c1804-6ef6-4092-bc13-66d949959740" providerId="ADAL" clId="{5DC20C23-AF48-354C-A409-02108C2A6CAC}" dt="2024-11-08T14:25:40.476" v="15766" actId="26606"/>
          <ac:spMkLst>
            <pc:docMk/>
            <pc:sldMk cId="195371236" sldId="323"/>
            <ac:spMk id="10" creationId="{051E3431-CE8A-4FA3-92ED-72D1E007B338}"/>
          </ac:spMkLst>
        </pc:spChg>
        <pc:spChg chg="add">
          <ac:chgData name="David Hynes" userId="ad6c1804-6ef6-4092-bc13-66d949959740" providerId="ADAL" clId="{5DC20C23-AF48-354C-A409-02108C2A6CAC}" dt="2024-11-08T14:25:40.476" v="15766" actId="26606"/>
          <ac:spMkLst>
            <pc:docMk/>
            <pc:sldMk cId="195371236" sldId="323"/>
            <ac:spMk id="11" creationId="{287ACA9C-6281-4732-9DE5-95D5F9BEA7AD}"/>
          </ac:spMkLst>
        </pc:spChg>
        <pc:spChg chg="add">
          <ac:chgData name="David Hynes" userId="ad6c1804-6ef6-4092-bc13-66d949959740" providerId="ADAL" clId="{5DC20C23-AF48-354C-A409-02108C2A6CAC}" dt="2024-11-08T14:25:40.476" v="15766" actId="26606"/>
          <ac:spMkLst>
            <pc:docMk/>
            <pc:sldMk cId="195371236" sldId="323"/>
            <ac:spMk id="13" creationId="{AB101807-2064-4323-8CF5-3FEB3D55F169}"/>
          </ac:spMkLst>
        </pc:spChg>
        <pc:spChg chg="add">
          <ac:chgData name="David Hynes" userId="ad6c1804-6ef6-4092-bc13-66d949959740" providerId="ADAL" clId="{5DC20C23-AF48-354C-A409-02108C2A6CAC}" dt="2024-11-08T14:25:40.476" v="15766" actId="26606"/>
          <ac:spMkLst>
            <pc:docMk/>
            <pc:sldMk cId="195371236" sldId="323"/>
            <ac:spMk id="15" creationId="{30AE1F25-73CE-4317-9878-C8A74F0C4F2E}"/>
          </ac:spMkLst>
        </pc:spChg>
        <pc:spChg chg="add">
          <ac:chgData name="David Hynes" userId="ad6c1804-6ef6-4092-bc13-66d949959740" providerId="ADAL" clId="{5DC20C23-AF48-354C-A409-02108C2A6CAC}" dt="2024-11-08T14:25:40.476" v="15766" actId="26606"/>
          <ac:spMkLst>
            <pc:docMk/>
            <pc:sldMk cId="195371236" sldId="323"/>
            <ac:spMk id="17" creationId="{CA957544-9F2B-44E4-85E1-880ABECA80B2}"/>
          </ac:spMkLst>
        </pc:spChg>
        <pc:picChg chg="add mod">
          <ac:chgData name="David Hynes" userId="ad6c1804-6ef6-4092-bc13-66d949959740" providerId="ADAL" clId="{5DC20C23-AF48-354C-A409-02108C2A6CAC}" dt="2024-11-08T14:47:43.522" v="16232" actId="29295"/>
          <ac:picMkLst>
            <pc:docMk/>
            <pc:sldMk cId="195371236" sldId="323"/>
            <ac:picMk id="3" creationId="{41FE06A5-C639-A71B-544B-CE0B4BB0F552}"/>
          </ac:picMkLst>
        </pc:picChg>
        <pc:picChg chg="mod">
          <ac:chgData name="David Hynes" userId="ad6c1804-6ef6-4092-bc13-66d949959740" providerId="ADAL" clId="{5DC20C23-AF48-354C-A409-02108C2A6CAC}" dt="2024-11-08T14:47:47.582" v="16243" actId="1076"/>
          <ac:picMkLst>
            <pc:docMk/>
            <pc:sldMk cId="195371236" sldId="323"/>
            <ac:picMk id="4" creationId="{C26B8356-A495-6C45-1E71-4C966ABEE1CC}"/>
          </ac:picMkLst>
        </pc:picChg>
        <pc:picChg chg="add mod">
          <ac:chgData name="David Hynes" userId="ad6c1804-6ef6-4092-bc13-66d949959740" providerId="ADAL" clId="{5DC20C23-AF48-354C-A409-02108C2A6CAC}" dt="2024-11-08T14:47:40.801" v="16227" actId="29295"/>
          <ac:picMkLst>
            <pc:docMk/>
            <pc:sldMk cId="195371236" sldId="323"/>
            <ac:picMk id="5" creationId="{EE35AF7C-B5BF-4D0F-9E23-DF3A233AE36C}"/>
          </ac:picMkLst>
        </pc:picChg>
        <pc:picChg chg="add mod">
          <ac:chgData name="David Hynes" userId="ad6c1804-6ef6-4092-bc13-66d949959740" providerId="ADAL" clId="{5DC20C23-AF48-354C-A409-02108C2A6CAC}" dt="2024-11-08T14:47:37.634" v="16222" actId="29295"/>
          <ac:picMkLst>
            <pc:docMk/>
            <pc:sldMk cId="195371236" sldId="323"/>
            <ac:picMk id="12" creationId="{B2238DFD-7491-46E2-09C0-88B5C09E7044}"/>
          </ac:picMkLst>
        </pc:picChg>
        <pc:picChg chg="add mod">
          <ac:chgData name="David Hynes" userId="ad6c1804-6ef6-4092-bc13-66d949959740" providerId="ADAL" clId="{5DC20C23-AF48-354C-A409-02108C2A6CAC}" dt="2024-11-08T14:47:46.772" v="16242" actId="29295"/>
          <ac:picMkLst>
            <pc:docMk/>
            <pc:sldMk cId="195371236" sldId="323"/>
            <ac:picMk id="14" creationId="{731C239D-A813-C9BA-6E1B-621B35AAAD98}"/>
          </ac:picMkLst>
        </pc:picChg>
      </pc:sldChg>
      <pc:sldChg chg="addSp modSp add mod">
        <pc:chgData name="David Hynes" userId="ad6c1804-6ef6-4092-bc13-66d949959740" providerId="ADAL" clId="{5DC20C23-AF48-354C-A409-02108C2A6CAC}" dt="2024-11-08T14:48:02.867" v="16250" actId="29295"/>
        <pc:sldMkLst>
          <pc:docMk/>
          <pc:sldMk cId="1317600538" sldId="324"/>
        </pc:sldMkLst>
        <pc:spChg chg="mod">
          <ac:chgData name="David Hynes" userId="ad6c1804-6ef6-4092-bc13-66d949959740" providerId="ADAL" clId="{5DC20C23-AF48-354C-A409-02108C2A6CAC}" dt="2024-11-08T14:46:49.418" v="16112" actId="207"/>
          <ac:spMkLst>
            <pc:docMk/>
            <pc:sldMk cId="1317600538" sldId="324"/>
            <ac:spMk id="5" creationId="{0E1F2D3C-CB8D-E003-4754-0CFDF9034457}"/>
          </ac:spMkLst>
        </pc:spChg>
        <pc:spChg chg="mod">
          <ac:chgData name="David Hynes" userId="ad6c1804-6ef6-4092-bc13-66d949959740" providerId="ADAL" clId="{5DC20C23-AF48-354C-A409-02108C2A6CAC}" dt="2024-11-08T14:46:40.988" v="16110" actId="113"/>
          <ac:spMkLst>
            <pc:docMk/>
            <pc:sldMk cId="1317600538" sldId="324"/>
            <ac:spMk id="6" creationId="{21EF8658-43E3-ED32-98AB-FA7A3674A125}"/>
          </ac:spMkLst>
        </pc:spChg>
        <pc:picChg chg="mod">
          <ac:chgData name="David Hynes" userId="ad6c1804-6ef6-4092-bc13-66d949959740" providerId="ADAL" clId="{5DC20C23-AF48-354C-A409-02108C2A6CAC}" dt="2024-11-08T14:47:59.113" v="16247" actId="29295"/>
          <ac:picMkLst>
            <pc:docMk/>
            <pc:sldMk cId="1317600538" sldId="324"/>
            <ac:picMk id="3" creationId="{9A900723-C858-799A-556F-F659E5CDAF65}"/>
          </ac:picMkLst>
        </pc:picChg>
        <pc:picChg chg="add mod">
          <ac:chgData name="David Hynes" userId="ad6c1804-6ef6-4092-bc13-66d949959740" providerId="ADAL" clId="{5DC20C23-AF48-354C-A409-02108C2A6CAC}" dt="2024-11-08T14:46:03.054" v="16106" actId="14100"/>
          <ac:picMkLst>
            <pc:docMk/>
            <pc:sldMk cId="1317600538" sldId="324"/>
            <ac:picMk id="4" creationId="{092F426C-F6E0-0719-7981-3EE9E0C1B12D}"/>
          </ac:picMkLst>
        </pc:picChg>
        <pc:picChg chg="mod">
          <ac:chgData name="David Hynes" userId="ad6c1804-6ef6-4092-bc13-66d949959740" providerId="ADAL" clId="{5DC20C23-AF48-354C-A409-02108C2A6CAC}" dt="2024-11-08T14:48:02.867" v="16250" actId="29295"/>
          <ac:picMkLst>
            <pc:docMk/>
            <pc:sldMk cId="1317600538" sldId="324"/>
            <ac:picMk id="7" creationId="{00DF829D-FF3B-8067-5FDE-8B02DEACC49E}"/>
          </ac:picMkLst>
        </pc:picChg>
      </pc:sldChg>
      <pc:sldChg chg="addSp delSp modSp new mod modAnim modNotesTx">
        <pc:chgData name="David Hynes" userId="ad6c1804-6ef6-4092-bc13-66d949959740" providerId="ADAL" clId="{5DC20C23-AF48-354C-A409-02108C2A6CAC}" dt="2024-11-08T15:26:11.861" v="17275" actId="20577"/>
        <pc:sldMkLst>
          <pc:docMk/>
          <pc:sldMk cId="3020941356" sldId="325"/>
        </pc:sldMkLst>
        <pc:spChg chg="mod">
          <ac:chgData name="David Hynes" userId="ad6c1804-6ef6-4092-bc13-66d949959740" providerId="ADAL" clId="{5DC20C23-AF48-354C-A409-02108C2A6CAC}" dt="2024-11-08T15:21:54.992" v="16976"/>
          <ac:spMkLst>
            <pc:docMk/>
            <pc:sldMk cId="3020941356" sldId="325"/>
            <ac:spMk id="2" creationId="{64574EE3-F051-4377-5746-8730DD44964D}"/>
          </ac:spMkLst>
        </pc:spChg>
        <pc:spChg chg="add mod">
          <ac:chgData name="David Hynes" userId="ad6c1804-6ef6-4092-bc13-66d949959740" providerId="ADAL" clId="{5DC20C23-AF48-354C-A409-02108C2A6CAC}" dt="2024-11-08T15:24:32.579" v="17067" actId="20577"/>
          <ac:spMkLst>
            <pc:docMk/>
            <pc:sldMk cId="3020941356" sldId="325"/>
            <ac:spMk id="5" creationId="{847DC041-11DB-118A-E23E-BBF54F45841B}"/>
          </ac:spMkLst>
        </pc:spChg>
        <pc:picChg chg="add mod">
          <ac:chgData name="David Hynes" userId="ad6c1804-6ef6-4092-bc13-66d949959740" providerId="ADAL" clId="{5DC20C23-AF48-354C-A409-02108C2A6CAC}" dt="2024-11-08T15:23:26.422" v="16977"/>
          <ac:picMkLst>
            <pc:docMk/>
            <pc:sldMk cId="3020941356" sldId="325"/>
            <ac:picMk id="4" creationId="{15AF3EBB-F06A-A90B-AC70-4F113C1279CA}"/>
          </ac:picMkLst>
        </pc:picChg>
      </pc:sldChg>
      <pc:sldChg chg="addSp delSp modSp add mod modNotesTx">
        <pc:chgData name="David Hynes" userId="ad6c1804-6ef6-4092-bc13-66d949959740" providerId="ADAL" clId="{5DC20C23-AF48-354C-A409-02108C2A6CAC}" dt="2024-11-08T15:59:11.850" v="17767" actId="20577"/>
        <pc:sldMkLst>
          <pc:docMk/>
          <pc:sldMk cId="475164277" sldId="326"/>
        </pc:sldMkLst>
        <pc:spChg chg="add mod">
          <ac:chgData name="David Hynes" userId="ad6c1804-6ef6-4092-bc13-66d949959740" providerId="ADAL" clId="{5DC20C23-AF48-354C-A409-02108C2A6CAC}" dt="2024-11-08T15:53:12.958" v="17724" actId="1582"/>
          <ac:spMkLst>
            <pc:docMk/>
            <pc:sldMk cId="475164277" sldId="326"/>
            <ac:spMk id="4" creationId="{DF3D6F97-59D2-6E50-15F4-1386138A9EBE}"/>
          </ac:spMkLst>
        </pc:spChg>
        <pc:spChg chg="mod">
          <ac:chgData name="David Hynes" userId="ad6c1804-6ef6-4092-bc13-66d949959740" providerId="ADAL" clId="{5DC20C23-AF48-354C-A409-02108C2A6CAC}" dt="2024-11-08T15:53:42.087" v="17730" actId="14100"/>
          <ac:spMkLst>
            <pc:docMk/>
            <pc:sldMk cId="475164277" sldId="326"/>
            <ac:spMk id="18" creationId="{0A3484FE-01AF-7BDC-29EF-7131D3D2BEC5}"/>
          </ac:spMkLst>
        </pc:spChg>
        <pc:spChg chg="mod">
          <ac:chgData name="David Hynes" userId="ad6c1804-6ef6-4092-bc13-66d949959740" providerId="ADAL" clId="{5DC20C23-AF48-354C-A409-02108C2A6CAC}" dt="2024-11-08T15:53:39.653" v="17729" actId="14100"/>
          <ac:spMkLst>
            <pc:docMk/>
            <pc:sldMk cId="475164277" sldId="326"/>
            <ac:spMk id="19" creationId="{7EC4901D-1604-BD83-85D0-7F131C477BF4}"/>
          </ac:spMkLst>
        </pc:spChg>
        <pc:spChg chg="mod">
          <ac:chgData name="David Hynes" userId="ad6c1804-6ef6-4092-bc13-66d949959740" providerId="ADAL" clId="{5DC20C23-AF48-354C-A409-02108C2A6CAC}" dt="2024-11-08T15:53:35.926" v="17728" actId="14100"/>
          <ac:spMkLst>
            <pc:docMk/>
            <pc:sldMk cId="475164277" sldId="326"/>
            <ac:spMk id="20" creationId="{E91DAC68-20D7-9558-B9DA-57757CF4CFCC}"/>
          </ac:spMkLst>
        </pc:spChg>
        <pc:spChg chg="mod">
          <ac:chgData name="David Hynes" userId="ad6c1804-6ef6-4092-bc13-66d949959740" providerId="ADAL" clId="{5DC20C23-AF48-354C-A409-02108C2A6CAC}" dt="2024-11-08T15:53:46.926" v="17731" actId="166"/>
          <ac:spMkLst>
            <pc:docMk/>
            <pc:sldMk cId="475164277" sldId="326"/>
            <ac:spMk id="21" creationId="{F049A23E-C930-2CF9-8160-9041AFE2ED37}"/>
          </ac:spMkLst>
        </pc:spChg>
        <pc:spChg chg="mod">
          <ac:chgData name="David Hynes" userId="ad6c1804-6ef6-4092-bc13-66d949959740" providerId="ADAL" clId="{5DC20C23-AF48-354C-A409-02108C2A6CAC}" dt="2024-11-08T15:53:46.926" v="17731" actId="166"/>
          <ac:spMkLst>
            <pc:docMk/>
            <pc:sldMk cId="475164277" sldId="326"/>
            <ac:spMk id="22" creationId="{58CF6F31-E6AB-DA74-7523-FCB9E2CAA13F}"/>
          </ac:spMkLst>
        </pc:spChg>
        <pc:spChg chg="mod">
          <ac:chgData name="David Hynes" userId="ad6c1804-6ef6-4092-bc13-66d949959740" providerId="ADAL" clId="{5DC20C23-AF48-354C-A409-02108C2A6CAC}" dt="2024-11-08T15:53:46.926" v="17731" actId="166"/>
          <ac:spMkLst>
            <pc:docMk/>
            <pc:sldMk cId="475164277" sldId="326"/>
            <ac:spMk id="23" creationId="{E0E9FFC8-77B2-359F-AC69-F60CD247EA82}"/>
          </ac:spMkLst>
        </pc:spChg>
        <pc:spChg chg="mod">
          <ac:chgData name="David Hynes" userId="ad6c1804-6ef6-4092-bc13-66d949959740" providerId="ADAL" clId="{5DC20C23-AF48-354C-A409-02108C2A6CAC}" dt="2024-11-08T15:51:39.126" v="17714" actId="14100"/>
          <ac:spMkLst>
            <pc:docMk/>
            <pc:sldMk cId="475164277" sldId="326"/>
            <ac:spMk id="24" creationId="{746DB531-F3E7-3184-E6C9-2B3E9E5ACB25}"/>
          </ac:spMkLst>
        </pc:spChg>
        <pc:picChg chg="add mod">
          <ac:chgData name="David Hynes" userId="ad6c1804-6ef6-4092-bc13-66d949959740" providerId="ADAL" clId="{5DC20C23-AF48-354C-A409-02108C2A6CAC}" dt="2024-11-08T15:54:16.400" v="17734" actId="207"/>
          <ac:picMkLst>
            <pc:docMk/>
            <pc:sldMk cId="475164277" sldId="326"/>
            <ac:picMk id="6" creationId="{80E52AC5-AA18-DE55-0B2F-0B183513323F}"/>
          </ac:picMkLst>
        </pc:picChg>
        <pc:picChg chg="add mod">
          <ac:chgData name="David Hynes" userId="ad6c1804-6ef6-4092-bc13-66d949959740" providerId="ADAL" clId="{5DC20C23-AF48-354C-A409-02108C2A6CAC}" dt="2024-11-08T15:54:33.776" v="17737" actId="207"/>
          <ac:picMkLst>
            <pc:docMk/>
            <pc:sldMk cId="475164277" sldId="326"/>
            <ac:picMk id="8" creationId="{52F692C7-0E99-DF02-417F-B3C558FB51E4}"/>
          </ac:picMkLst>
        </pc:picChg>
        <pc:picChg chg="add mod">
          <ac:chgData name="David Hynes" userId="ad6c1804-6ef6-4092-bc13-66d949959740" providerId="ADAL" clId="{5DC20C23-AF48-354C-A409-02108C2A6CAC}" dt="2024-11-08T15:54:55.009" v="17740" actId="207"/>
          <ac:picMkLst>
            <pc:docMk/>
            <pc:sldMk cId="475164277" sldId="326"/>
            <ac:picMk id="10" creationId="{FD1432AD-48F7-E9E3-37B0-A42E4715EBF5}"/>
          </ac:picMkLst>
        </pc:picChg>
      </pc:sldChg>
      <pc:sldChg chg="addSp delSp add del setBg delDesignElem">
        <pc:chgData name="David Hynes" userId="ad6c1804-6ef6-4092-bc13-66d949959740" providerId="ADAL" clId="{5DC20C23-AF48-354C-A409-02108C2A6CAC}" dt="2024-11-08T16:02:49.547" v="17786"/>
        <pc:sldMkLst>
          <pc:docMk/>
          <pc:sldMk cId="2714569787" sldId="327"/>
        </pc:sldMkLst>
      </pc:sldChg>
    </pc:docChg>
  </pc:docChgLst>
  <pc:docChgLst>
    <pc:chgData name="David Hynes" userId="S::david.hynes@goldstandard.org::ad6c1804-6ef6-4092-bc13-66d949959740" providerId="AD" clId="Web-{578F36DF-ECF2-10E3-487A-F204A850C4DE}"/>
    <pc:docChg chg="modSld">
      <pc:chgData name="David Hynes" userId="S::david.hynes@goldstandard.org::ad6c1804-6ef6-4092-bc13-66d949959740" providerId="AD" clId="Web-{578F36DF-ECF2-10E3-487A-F204A850C4DE}" dt="2024-11-05T15:17:18.919" v="5" actId="20577"/>
      <pc:docMkLst>
        <pc:docMk/>
      </pc:docMkLst>
      <pc:sldChg chg="modSp">
        <pc:chgData name="David Hynes" userId="S::david.hynes@goldstandard.org::ad6c1804-6ef6-4092-bc13-66d949959740" providerId="AD" clId="Web-{578F36DF-ECF2-10E3-487A-F204A850C4DE}" dt="2024-11-05T15:17:18.919" v="5" actId="20577"/>
        <pc:sldMkLst>
          <pc:docMk/>
          <pc:sldMk cId="2563359849" sldId="259"/>
        </pc:sldMkLst>
        <pc:spChg chg="mod">
          <ac:chgData name="David Hynes" userId="S::david.hynes@goldstandard.org::ad6c1804-6ef6-4092-bc13-66d949959740" providerId="AD" clId="Web-{578F36DF-ECF2-10E3-487A-F204A850C4DE}" dt="2024-11-05T15:17:18.919" v="5" actId="20577"/>
          <ac:spMkLst>
            <pc:docMk/>
            <pc:sldMk cId="2563359849" sldId="259"/>
            <ac:spMk id="3" creationId="{3FAE04C5-3252-A36E-4C48-C0D3B3628B23}"/>
          </ac:spMkLst>
        </pc:spChg>
      </pc:sldChg>
    </pc:docChg>
  </pc:docChgLst>
  <pc:docChgLst>
    <pc:chgData name="David Hynes" userId="S::david.hynes@goldstandard.org::ad6c1804-6ef6-4092-bc13-66d949959740" providerId="AD" clId="Web-{90415FFB-BE9A-E674-7B55-D72EEFC9BF1D}"/>
    <pc:docChg chg="addSld delSld">
      <pc:chgData name="David Hynes" userId="S::david.hynes@goldstandard.org::ad6c1804-6ef6-4092-bc13-66d949959740" providerId="AD" clId="Web-{90415FFB-BE9A-E674-7B55-D72EEFC9BF1D}" dt="2024-11-19T12:27:29.965" v="1"/>
      <pc:docMkLst>
        <pc:docMk/>
      </pc:docMkLst>
      <pc:sldChg chg="del">
        <pc:chgData name="David Hynes" userId="S::david.hynes@goldstandard.org::ad6c1804-6ef6-4092-bc13-66d949959740" providerId="AD" clId="Web-{90415FFB-BE9A-E674-7B55-D72EEFC9BF1D}" dt="2024-11-19T12:27:29.965" v="1"/>
        <pc:sldMkLst>
          <pc:docMk/>
          <pc:sldMk cId="1100403641" sldId="279"/>
        </pc:sldMkLst>
      </pc:sldChg>
      <pc:sldChg chg="add">
        <pc:chgData name="David Hynes" userId="S::david.hynes@goldstandard.org::ad6c1804-6ef6-4092-bc13-66d949959740" providerId="AD" clId="Web-{90415FFB-BE9A-E674-7B55-D72EEFC9BF1D}" dt="2024-11-19T12:27:27.590" v="0"/>
        <pc:sldMkLst>
          <pc:docMk/>
          <pc:sldMk cId="1901300707" sldId="32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r>
              <a:rPr lang="en-GB"/>
              <a:t>Top Eight Registered Project Types</a:t>
            </a:r>
          </a:p>
        </c:rich>
      </c:tx>
      <c:overlay val="0"/>
      <c:spPr>
        <a:noFill/>
        <a:ln>
          <a:noFill/>
        </a:ln>
        <a:effectLst/>
      </c:spPr>
      <c:txPr>
        <a:bodyPr rot="0" spcFirstLastPara="1" vertOverflow="ellipsis" vert="horz" wrap="square" anchor="ctr" anchorCtr="1"/>
        <a:lstStyle/>
        <a:p>
          <a:pPr>
            <a:defRPr sz="2128" b="1" i="0" u="none" strike="noStrike" kern="1200" cap="all" spc="120" normalizeH="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Sheet1!$E$7:$E$14</c:f>
              <c:strCache>
                <c:ptCount val="8"/>
                <c:pt idx="0">
                  <c:v>Cookstoves</c:v>
                </c:pt>
                <c:pt idx="1">
                  <c:v>Wind</c:v>
                </c:pt>
                <c:pt idx="2">
                  <c:v>Improved Forest Management</c:v>
                </c:pt>
                <c:pt idx="3">
                  <c:v>Afforestation/Reforestation</c:v>
                </c:pt>
                <c:pt idx="4">
                  <c:v>Hydropower</c:v>
                </c:pt>
                <c:pt idx="5">
                  <c:v>Manure Methane Digester</c:v>
                </c:pt>
                <c:pt idx="6">
                  <c:v>Clean Water</c:v>
                </c:pt>
                <c:pt idx="7">
                  <c:v>Landfill Methane</c:v>
                </c:pt>
              </c:strCache>
            </c:strRef>
          </c:cat>
          <c:val>
            <c:numRef>
              <c:f>Sheet1!$F$7:$F$14</c:f>
              <c:numCache>
                <c:formatCode>General</c:formatCode>
                <c:ptCount val="8"/>
                <c:pt idx="0">
                  <c:v>1503</c:v>
                </c:pt>
                <c:pt idx="1">
                  <c:v>1015</c:v>
                </c:pt>
                <c:pt idx="2">
                  <c:v>830</c:v>
                </c:pt>
                <c:pt idx="3">
                  <c:v>532</c:v>
                </c:pt>
                <c:pt idx="4">
                  <c:v>532</c:v>
                </c:pt>
                <c:pt idx="5">
                  <c:v>463</c:v>
                </c:pt>
                <c:pt idx="6">
                  <c:v>439</c:v>
                </c:pt>
                <c:pt idx="7">
                  <c:v>402</c:v>
                </c:pt>
              </c:numCache>
            </c:numRef>
          </c:val>
          <c:extLst>
            <c:ext xmlns:c16="http://schemas.microsoft.com/office/drawing/2014/chart" uri="{C3380CC4-5D6E-409C-BE32-E72D297353CC}">
              <c16:uniqueId val="{00000000-C494-244D-9A27-7B6ECF14A1BA}"/>
            </c:ext>
          </c:extLst>
        </c:ser>
        <c:dLbls>
          <c:dLblPos val="outEnd"/>
          <c:showLegendKey val="0"/>
          <c:showVal val="1"/>
          <c:showCatName val="0"/>
          <c:showSerName val="0"/>
          <c:showPercent val="0"/>
          <c:showBubbleSize val="0"/>
        </c:dLbls>
        <c:gapWidth val="444"/>
        <c:overlap val="-90"/>
        <c:axId val="478941488"/>
        <c:axId val="478953184"/>
      </c:barChart>
      <c:catAx>
        <c:axId val="47894148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478953184"/>
        <c:crosses val="autoZero"/>
        <c:auto val="1"/>
        <c:lblAlgn val="ctr"/>
        <c:lblOffset val="100"/>
        <c:noMultiLvlLbl val="0"/>
      </c:catAx>
      <c:valAx>
        <c:axId val="478953184"/>
        <c:scaling>
          <c:orientation val="minMax"/>
        </c:scaling>
        <c:delete val="1"/>
        <c:axPos val="l"/>
        <c:numFmt formatCode="General" sourceLinked="1"/>
        <c:majorTickMark val="none"/>
        <c:minorTickMark val="none"/>
        <c:tickLblPos val="nextTo"/>
        <c:crossAx val="4789414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EA42D2-A033-734B-8341-BE4909A89481}" type="doc">
      <dgm:prSet loTypeId="urn:microsoft.com/office/officeart/2005/8/layout/list1" loCatId="list" qsTypeId="urn:microsoft.com/office/officeart/2005/8/quickstyle/simple2" qsCatId="simple" csTypeId="urn:microsoft.com/office/officeart/2005/8/colors/accent5_2" csCatId="accent5" phldr="1"/>
      <dgm:spPr/>
      <dgm:t>
        <a:bodyPr/>
        <a:lstStyle/>
        <a:p>
          <a:endParaRPr lang="en-GB"/>
        </a:p>
      </dgm:t>
    </dgm:pt>
    <dgm:pt modelId="{897B3944-6B41-C84D-9D5C-481968CF4025}">
      <dgm:prSet phldrT="[Text]"/>
      <dgm:spPr/>
      <dgm:t>
        <a:bodyPr/>
        <a:lstStyle/>
        <a:p>
          <a:r>
            <a:rPr lang="en-GB" dirty="0"/>
            <a:t>Current / ’Baseline’ Scenario</a:t>
          </a:r>
        </a:p>
      </dgm:t>
    </dgm:pt>
    <dgm:pt modelId="{2F59F661-25EE-C945-B391-F4E7EE360B88}" type="parTrans" cxnId="{98E033D7-5F88-5549-B6E5-FFA27984BCE9}">
      <dgm:prSet/>
      <dgm:spPr/>
      <dgm:t>
        <a:bodyPr/>
        <a:lstStyle/>
        <a:p>
          <a:endParaRPr lang="en-GB"/>
        </a:p>
      </dgm:t>
    </dgm:pt>
    <dgm:pt modelId="{DD62792A-EC2E-A148-8350-E5F4D0EF39A1}" type="sibTrans" cxnId="{98E033D7-5F88-5549-B6E5-FFA27984BCE9}">
      <dgm:prSet/>
      <dgm:spPr/>
      <dgm:t>
        <a:bodyPr/>
        <a:lstStyle/>
        <a:p>
          <a:endParaRPr lang="en-GB"/>
        </a:p>
      </dgm:t>
    </dgm:pt>
    <dgm:pt modelId="{50C53F56-CEA4-6C47-BA87-2F5A523689AF}">
      <dgm:prSet phldrT="[Text]"/>
      <dgm:spPr/>
      <dgm:t>
        <a:bodyPr/>
        <a:lstStyle/>
        <a:p>
          <a:r>
            <a:rPr lang="en-GB" dirty="0"/>
            <a:t>A good or service that causes GHG emissions</a:t>
          </a:r>
        </a:p>
      </dgm:t>
    </dgm:pt>
    <dgm:pt modelId="{CBD50600-EE95-9742-AABA-B6D2C4F28130}" type="parTrans" cxnId="{8DBCF541-EC3C-A840-B940-5EAE60588CB4}">
      <dgm:prSet/>
      <dgm:spPr/>
      <dgm:t>
        <a:bodyPr/>
        <a:lstStyle/>
        <a:p>
          <a:endParaRPr lang="en-GB"/>
        </a:p>
      </dgm:t>
    </dgm:pt>
    <dgm:pt modelId="{EB57A64F-49E7-B841-BF46-DEED8AA2ED60}" type="sibTrans" cxnId="{8DBCF541-EC3C-A840-B940-5EAE60588CB4}">
      <dgm:prSet/>
      <dgm:spPr/>
      <dgm:t>
        <a:bodyPr/>
        <a:lstStyle/>
        <a:p>
          <a:endParaRPr lang="en-GB"/>
        </a:p>
      </dgm:t>
    </dgm:pt>
    <dgm:pt modelId="{C5014AA3-F954-D944-85C4-646F91DDD6B2}">
      <dgm:prSet phldrT="[Text]"/>
      <dgm:spPr/>
      <dgm:t>
        <a:bodyPr/>
        <a:lstStyle/>
        <a:p>
          <a:r>
            <a:rPr lang="en-GB" i="1" dirty="0"/>
            <a:t>E.g., Electricity generated from burning coal</a:t>
          </a:r>
        </a:p>
      </dgm:t>
    </dgm:pt>
    <dgm:pt modelId="{F7F28972-A9AE-DF4B-ABA3-1CBF98CC2421}" type="parTrans" cxnId="{337CE37E-A7D1-784F-B19B-15E015F999B5}">
      <dgm:prSet/>
      <dgm:spPr/>
      <dgm:t>
        <a:bodyPr/>
        <a:lstStyle/>
        <a:p>
          <a:endParaRPr lang="en-GB"/>
        </a:p>
      </dgm:t>
    </dgm:pt>
    <dgm:pt modelId="{4F761568-5928-9F41-B48D-F2E111E3E271}" type="sibTrans" cxnId="{337CE37E-A7D1-784F-B19B-15E015F999B5}">
      <dgm:prSet/>
      <dgm:spPr/>
      <dgm:t>
        <a:bodyPr/>
        <a:lstStyle/>
        <a:p>
          <a:endParaRPr lang="en-GB"/>
        </a:p>
      </dgm:t>
    </dgm:pt>
    <dgm:pt modelId="{F902AF17-0609-124A-B4B8-48BEDA402FF6}">
      <dgm:prSet phldrT="[Text]"/>
      <dgm:spPr/>
      <dgm:t>
        <a:bodyPr/>
        <a:lstStyle/>
        <a:p>
          <a:r>
            <a:rPr lang="en-GB" dirty="0"/>
            <a:t>Intervention</a:t>
          </a:r>
        </a:p>
      </dgm:t>
    </dgm:pt>
    <dgm:pt modelId="{D5B4532B-966E-594F-968C-D49A387EB5B1}" type="parTrans" cxnId="{62D1D0D6-3AD3-5E44-987A-7080C63F62FC}">
      <dgm:prSet/>
      <dgm:spPr/>
      <dgm:t>
        <a:bodyPr/>
        <a:lstStyle/>
        <a:p>
          <a:endParaRPr lang="en-GB"/>
        </a:p>
      </dgm:t>
    </dgm:pt>
    <dgm:pt modelId="{C279E17A-034E-814F-BDA1-9EE2D1868DFB}" type="sibTrans" cxnId="{62D1D0D6-3AD3-5E44-987A-7080C63F62FC}">
      <dgm:prSet/>
      <dgm:spPr/>
      <dgm:t>
        <a:bodyPr/>
        <a:lstStyle/>
        <a:p>
          <a:endParaRPr lang="en-GB"/>
        </a:p>
      </dgm:t>
    </dgm:pt>
    <dgm:pt modelId="{61E83921-D6BD-3649-8DE2-02920C82CBBA}">
      <dgm:prSet phldrT="[Text]"/>
      <dgm:spPr/>
      <dgm:t>
        <a:bodyPr/>
        <a:lstStyle/>
        <a:p>
          <a:r>
            <a:rPr lang="en-GB" dirty="0"/>
            <a:t>Project implemented to change process or production technique</a:t>
          </a:r>
        </a:p>
      </dgm:t>
    </dgm:pt>
    <dgm:pt modelId="{817DF1DB-AC6A-B046-A821-3CEC02C99DB0}" type="parTrans" cxnId="{676B1C88-0744-CF4C-8B29-3C5432E51B36}">
      <dgm:prSet/>
      <dgm:spPr/>
      <dgm:t>
        <a:bodyPr/>
        <a:lstStyle/>
        <a:p>
          <a:endParaRPr lang="en-GB"/>
        </a:p>
      </dgm:t>
    </dgm:pt>
    <dgm:pt modelId="{E3C8E766-7BE8-B54F-A322-B9F9C92F7892}" type="sibTrans" cxnId="{676B1C88-0744-CF4C-8B29-3C5432E51B36}">
      <dgm:prSet/>
      <dgm:spPr/>
      <dgm:t>
        <a:bodyPr/>
        <a:lstStyle/>
        <a:p>
          <a:endParaRPr lang="en-GB"/>
        </a:p>
      </dgm:t>
    </dgm:pt>
    <dgm:pt modelId="{CB2444D2-BC55-2C4B-8718-08CE02497683}">
      <dgm:prSet phldrT="[Text]"/>
      <dgm:spPr/>
      <dgm:t>
        <a:bodyPr/>
        <a:lstStyle/>
        <a:p>
          <a:r>
            <a:rPr lang="en-GB" i="1" dirty="0"/>
            <a:t>E.g., Installation of solar PV</a:t>
          </a:r>
        </a:p>
      </dgm:t>
    </dgm:pt>
    <dgm:pt modelId="{85A62B5C-5BAB-3D4B-9503-5AF8E483A57B}" type="parTrans" cxnId="{3C909B1A-8173-8940-895C-27C5981EDC48}">
      <dgm:prSet/>
      <dgm:spPr/>
      <dgm:t>
        <a:bodyPr/>
        <a:lstStyle/>
        <a:p>
          <a:endParaRPr lang="en-GB"/>
        </a:p>
      </dgm:t>
    </dgm:pt>
    <dgm:pt modelId="{B6D9081B-5878-A247-8D1F-0B64A7CB214D}" type="sibTrans" cxnId="{3C909B1A-8173-8940-895C-27C5981EDC48}">
      <dgm:prSet/>
      <dgm:spPr/>
      <dgm:t>
        <a:bodyPr/>
        <a:lstStyle/>
        <a:p>
          <a:endParaRPr lang="en-GB"/>
        </a:p>
      </dgm:t>
    </dgm:pt>
    <dgm:pt modelId="{729732CB-3526-8449-A5F2-26F076988B2A}">
      <dgm:prSet phldrT="[Text]"/>
      <dgm:spPr/>
      <dgm:t>
        <a:bodyPr/>
        <a:lstStyle/>
        <a:p>
          <a:r>
            <a:rPr lang="en-GB" dirty="0"/>
            <a:t>Project Scenario</a:t>
          </a:r>
        </a:p>
      </dgm:t>
    </dgm:pt>
    <dgm:pt modelId="{1A91D33A-269D-5240-BE47-290A986B5532}" type="parTrans" cxnId="{9BC58547-CFBC-CE47-9E61-50D8E5748F3D}">
      <dgm:prSet/>
      <dgm:spPr/>
      <dgm:t>
        <a:bodyPr/>
        <a:lstStyle/>
        <a:p>
          <a:endParaRPr lang="en-GB"/>
        </a:p>
      </dgm:t>
    </dgm:pt>
    <dgm:pt modelId="{63750780-0FFB-A946-8685-389BD6CED5DE}" type="sibTrans" cxnId="{9BC58547-CFBC-CE47-9E61-50D8E5748F3D}">
      <dgm:prSet/>
      <dgm:spPr/>
      <dgm:t>
        <a:bodyPr/>
        <a:lstStyle/>
        <a:p>
          <a:endParaRPr lang="en-GB"/>
        </a:p>
      </dgm:t>
    </dgm:pt>
    <dgm:pt modelId="{F1820A68-6095-0F45-8932-B1ACF6E55EFE}">
      <dgm:prSet phldrT="[Text]"/>
      <dgm:spPr/>
      <dgm:t>
        <a:bodyPr/>
        <a:lstStyle/>
        <a:p>
          <a:r>
            <a:rPr lang="en-GB" dirty="0"/>
            <a:t>Same good or service is provided with reduced or no GHG emissions</a:t>
          </a:r>
        </a:p>
      </dgm:t>
    </dgm:pt>
    <dgm:pt modelId="{3AAFC60E-DE7B-814E-B35E-D837B14C68D5}" type="parTrans" cxnId="{C930B813-753B-7142-A65C-064BE1056422}">
      <dgm:prSet/>
      <dgm:spPr/>
      <dgm:t>
        <a:bodyPr/>
        <a:lstStyle/>
        <a:p>
          <a:endParaRPr lang="en-GB"/>
        </a:p>
      </dgm:t>
    </dgm:pt>
    <dgm:pt modelId="{8959BC09-A127-E445-B9AB-F832561C1771}" type="sibTrans" cxnId="{C930B813-753B-7142-A65C-064BE1056422}">
      <dgm:prSet/>
      <dgm:spPr/>
      <dgm:t>
        <a:bodyPr/>
        <a:lstStyle/>
        <a:p>
          <a:endParaRPr lang="en-GB"/>
        </a:p>
      </dgm:t>
    </dgm:pt>
    <dgm:pt modelId="{824CD5CB-6A25-8242-826D-989194D94689}">
      <dgm:prSet phldrT="[Text]"/>
      <dgm:spPr/>
      <dgm:t>
        <a:bodyPr/>
        <a:lstStyle/>
        <a:p>
          <a:r>
            <a:rPr lang="en-GB" i="1" dirty="0"/>
            <a:t>E.g., Zero carbon electricity from solar PV</a:t>
          </a:r>
        </a:p>
      </dgm:t>
    </dgm:pt>
    <dgm:pt modelId="{8D4F8A88-2682-AF41-AA6F-947CA3CA41F9}" type="parTrans" cxnId="{B58DC4E6-B40B-8C40-8EF3-52CBCFB527BD}">
      <dgm:prSet/>
      <dgm:spPr/>
      <dgm:t>
        <a:bodyPr/>
        <a:lstStyle/>
        <a:p>
          <a:endParaRPr lang="en-GB"/>
        </a:p>
      </dgm:t>
    </dgm:pt>
    <dgm:pt modelId="{8425FABB-7747-7543-8595-AEB930B90084}" type="sibTrans" cxnId="{B58DC4E6-B40B-8C40-8EF3-52CBCFB527BD}">
      <dgm:prSet/>
      <dgm:spPr/>
      <dgm:t>
        <a:bodyPr/>
        <a:lstStyle/>
        <a:p>
          <a:endParaRPr lang="en-GB"/>
        </a:p>
      </dgm:t>
    </dgm:pt>
    <dgm:pt modelId="{B5281211-F8B4-AB44-B345-798A35DDC202}" type="pres">
      <dgm:prSet presAssocID="{3CEA42D2-A033-734B-8341-BE4909A89481}" presName="linear" presStyleCnt="0">
        <dgm:presLayoutVars>
          <dgm:dir/>
          <dgm:animLvl val="lvl"/>
          <dgm:resizeHandles val="exact"/>
        </dgm:presLayoutVars>
      </dgm:prSet>
      <dgm:spPr/>
    </dgm:pt>
    <dgm:pt modelId="{C44DE762-23DC-D14C-A04E-D43272DBD694}" type="pres">
      <dgm:prSet presAssocID="{897B3944-6B41-C84D-9D5C-481968CF4025}" presName="parentLin" presStyleCnt="0"/>
      <dgm:spPr/>
    </dgm:pt>
    <dgm:pt modelId="{BC3DE8EA-BD98-0748-95A8-DC0D328D8166}" type="pres">
      <dgm:prSet presAssocID="{897B3944-6B41-C84D-9D5C-481968CF4025}" presName="parentLeftMargin" presStyleLbl="node1" presStyleIdx="0" presStyleCnt="3"/>
      <dgm:spPr/>
    </dgm:pt>
    <dgm:pt modelId="{A363C2DA-3904-FB4E-9737-E2B61C967FC4}" type="pres">
      <dgm:prSet presAssocID="{897B3944-6B41-C84D-9D5C-481968CF4025}" presName="parentText" presStyleLbl="node1" presStyleIdx="0" presStyleCnt="3">
        <dgm:presLayoutVars>
          <dgm:chMax val="0"/>
          <dgm:bulletEnabled val="1"/>
        </dgm:presLayoutVars>
      </dgm:prSet>
      <dgm:spPr/>
    </dgm:pt>
    <dgm:pt modelId="{6FE10B8B-AB29-914E-9ECF-D9F8C5125533}" type="pres">
      <dgm:prSet presAssocID="{897B3944-6B41-C84D-9D5C-481968CF4025}" presName="negativeSpace" presStyleCnt="0"/>
      <dgm:spPr/>
    </dgm:pt>
    <dgm:pt modelId="{448F416E-9B01-2F47-91CF-F36BFE628E7A}" type="pres">
      <dgm:prSet presAssocID="{897B3944-6B41-C84D-9D5C-481968CF4025}" presName="childText" presStyleLbl="conFgAcc1" presStyleIdx="0" presStyleCnt="3">
        <dgm:presLayoutVars>
          <dgm:bulletEnabled val="1"/>
        </dgm:presLayoutVars>
      </dgm:prSet>
      <dgm:spPr/>
    </dgm:pt>
    <dgm:pt modelId="{B5F84990-6E5E-324D-A9D3-32B90C96E40D}" type="pres">
      <dgm:prSet presAssocID="{DD62792A-EC2E-A148-8350-E5F4D0EF39A1}" presName="spaceBetweenRectangles" presStyleCnt="0"/>
      <dgm:spPr/>
    </dgm:pt>
    <dgm:pt modelId="{EA3D434A-F008-624B-90D5-46B5B9D1353C}" type="pres">
      <dgm:prSet presAssocID="{F902AF17-0609-124A-B4B8-48BEDA402FF6}" presName="parentLin" presStyleCnt="0"/>
      <dgm:spPr/>
    </dgm:pt>
    <dgm:pt modelId="{D6FC94C4-76CF-414A-A3EC-FC01EEA3F1B4}" type="pres">
      <dgm:prSet presAssocID="{F902AF17-0609-124A-B4B8-48BEDA402FF6}" presName="parentLeftMargin" presStyleLbl="node1" presStyleIdx="0" presStyleCnt="3"/>
      <dgm:spPr/>
    </dgm:pt>
    <dgm:pt modelId="{8442D000-7C73-ED42-BE24-B9B45674F17E}" type="pres">
      <dgm:prSet presAssocID="{F902AF17-0609-124A-B4B8-48BEDA402FF6}" presName="parentText" presStyleLbl="node1" presStyleIdx="1" presStyleCnt="3">
        <dgm:presLayoutVars>
          <dgm:chMax val="0"/>
          <dgm:bulletEnabled val="1"/>
        </dgm:presLayoutVars>
      </dgm:prSet>
      <dgm:spPr/>
    </dgm:pt>
    <dgm:pt modelId="{8054FC04-5FD2-1443-9CF2-11F8455377EA}" type="pres">
      <dgm:prSet presAssocID="{F902AF17-0609-124A-B4B8-48BEDA402FF6}" presName="negativeSpace" presStyleCnt="0"/>
      <dgm:spPr/>
    </dgm:pt>
    <dgm:pt modelId="{2D1E6F71-7A51-AB41-BAE1-925911F0B204}" type="pres">
      <dgm:prSet presAssocID="{F902AF17-0609-124A-B4B8-48BEDA402FF6}" presName="childText" presStyleLbl="conFgAcc1" presStyleIdx="1" presStyleCnt="3">
        <dgm:presLayoutVars>
          <dgm:bulletEnabled val="1"/>
        </dgm:presLayoutVars>
      </dgm:prSet>
      <dgm:spPr/>
    </dgm:pt>
    <dgm:pt modelId="{A27876A7-7BCF-3F4C-A88C-D2BDF747F7A6}" type="pres">
      <dgm:prSet presAssocID="{C279E17A-034E-814F-BDA1-9EE2D1868DFB}" presName="spaceBetweenRectangles" presStyleCnt="0"/>
      <dgm:spPr/>
    </dgm:pt>
    <dgm:pt modelId="{6ED1434D-925C-5B4F-ACF9-3894C6AE0998}" type="pres">
      <dgm:prSet presAssocID="{729732CB-3526-8449-A5F2-26F076988B2A}" presName="parentLin" presStyleCnt="0"/>
      <dgm:spPr/>
    </dgm:pt>
    <dgm:pt modelId="{06CF0641-3415-994C-B3A2-B06EB8016660}" type="pres">
      <dgm:prSet presAssocID="{729732CB-3526-8449-A5F2-26F076988B2A}" presName="parentLeftMargin" presStyleLbl="node1" presStyleIdx="1" presStyleCnt="3"/>
      <dgm:spPr/>
    </dgm:pt>
    <dgm:pt modelId="{D9F12A45-4245-DA4E-903E-46C38818328B}" type="pres">
      <dgm:prSet presAssocID="{729732CB-3526-8449-A5F2-26F076988B2A}" presName="parentText" presStyleLbl="node1" presStyleIdx="2" presStyleCnt="3">
        <dgm:presLayoutVars>
          <dgm:chMax val="0"/>
          <dgm:bulletEnabled val="1"/>
        </dgm:presLayoutVars>
      </dgm:prSet>
      <dgm:spPr/>
    </dgm:pt>
    <dgm:pt modelId="{6F8DC630-CD4A-234E-A574-0A4F8D237770}" type="pres">
      <dgm:prSet presAssocID="{729732CB-3526-8449-A5F2-26F076988B2A}" presName="negativeSpace" presStyleCnt="0"/>
      <dgm:spPr/>
    </dgm:pt>
    <dgm:pt modelId="{25AC591F-5EC0-0D4A-8ECC-E2FACAC3EFF6}" type="pres">
      <dgm:prSet presAssocID="{729732CB-3526-8449-A5F2-26F076988B2A}" presName="childText" presStyleLbl="conFgAcc1" presStyleIdx="2" presStyleCnt="3">
        <dgm:presLayoutVars>
          <dgm:bulletEnabled val="1"/>
        </dgm:presLayoutVars>
      </dgm:prSet>
      <dgm:spPr/>
    </dgm:pt>
  </dgm:ptLst>
  <dgm:cxnLst>
    <dgm:cxn modelId="{D743AD02-D31C-ED4C-8676-BD9DF1982714}" type="presOf" srcId="{729732CB-3526-8449-A5F2-26F076988B2A}" destId="{06CF0641-3415-994C-B3A2-B06EB8016660}" srcOrd="0" destOrd="0" presId="urn:microsoft.com/office/officeart/2005/8/layout/list1"/>
    <dgm:cxn modelId="{C930B813-753B-7142-A65C-064BE1056422}" srcId="{729732CB-3526-8449-A5F2-26F076988B2A}" destId="{F1820A68-6095-0F45-8932-B1ACF6E55EFE}" srcOrd="0" destOrd="0" parTransId="{3AAFC60E-DE7B-814E-B35E-D837B14C68D5}" sibTransId="{8959BC09-A127-E445-B9AB-F832561C1771}"/>
    <dgm:cxn modelId="{3C909B1A-8173-8940-895C-27C5981EDC48}" srcId="{F902AF17-0609-124A-B4B8-48BEDA402FF6}" destId="{CB2444D2-BC55-2C4B-8718-08CE02497683}" srcOrd="1" destOrd="0" parTransId="{85A62B5C-5BAB-3D4B-9503-5AF8E483A57B}" sibTransId="{B6D9081B-5878-A247-8D1F-0B64A7CB214D}"/>
    <dgm:cxn modelId="{1863FE1E-BF62-3A40-8C0A-C9A8794949B5}" type="presOf" srcId="{50C53F56-CEA4-6C47-BA87-2F5A523689AF}" destId="{448F416E-9B01-2F47-91CF-F36BFE628E7A}" srcOrd="0" destOrd="0" presId="urn:microsoft.com/office/officeart/2005/8/layout/list1"/>
    <dgm:cxn modelId="{4E7F252D-48EE-0644-A056-90CC28DDA35A}" type="presOf" srcId="{F1820A68-6095-0F45-8932-B1ACF6E55EFE}" destId="{25AC591F-5EC0-0D4A-8ECC-E2FACAC3EFF6}" srcOrd="0" destOrd="0" presId="urn:microsoft.com/office/officeart/2005/8/layout/list1"/>
    <dgm:cxn modelId="{08313B37-4A37-8E43-80CE-C3C97ECE28D5}" type="presOf" srcId="{729732CB-3526-8449-A5F2-26F076988B2A}" destId="{D9F12A45-4245-DA4E-903E-46C38818328B}" srcOrd="1" destOrd="0" presId="urn:microsoft.com/office/officeart/2005/8/layout/list1"/>
    <dgm:cxn modelId="{8DBCF541-EC3C-A840-B940-5EAE60588CB4}" srcId="{897B3944-6B41-C84D-9D5C-481968CF4025}" destId="{50C53F56-CEA4-6C47-BA87-2F5A523689AF}" srcOrd="0" destOrd="0" parTransId="{CBD50600-EE95-9742-AABA-B6D2C4F28130}" sibTransId="{EB57A64F-49E7-B841-BF46-DEED8AA2ED60}"/>
    <dgm:cxn modelId="{3480F344-1393-4347-949E-251BA72D2191}" type="presOf" srcId="{C5014AA3-F954-D944-85C4-646F91DDD6B2}" destId="{448F416E-9B01-2F47-91CF-F36BFE628E7A}" srcOrd="0" destOrd="1" presId="urn:microsoft.com/office/officeart/2005/8/layout/list1"/>
    <dgm:cxn modelId="{9BC58547-CFBC-CE47-9E61-50D8E5748F3D}" srcId="{3CEA42D2-A033-734B-8341-BE4909A89481}" destId="{729732CB-3526-8449-A5F2-26F076988B2A}" srcOrd="2" destOrd="0" parTransId="{1A91D33A-269D-5240-BE47-290A986B5532}" sibTransId="{63750780-0FFB-A946-8685-389BD6CED5DE}"/>
    <dgm:cxn modelId="{2BD80274-1CBA-D849-A0CD-7A871C701167}" type="presOf" srcId="{CB2444D2-BC55-2C4B-8718-08CE02497683}" destId="{2D1E6F71-7A51-AB41-BAE1-925911F0B204}" srcOrd="0" destOrd="1" presId="urn:microsoft.com/office/officeart/2005/8/layout/list1"/>
    <dgm:cxn modelId="{016DAE74-BF5F-7A4B-845D-3DDC07DDDE7F}" type="presOf" srcId="{F902AF17-0609-124A-B4B8-48BEDA402FF6}" destId="{D6FC94C4-76CF-414A-A3EC-FC01EEA3F1B4}" srcOrd="0" destOrd="0" presId="urn:microsoft.com/office/officeart/2005/8/layout/list1"/>
    <dgm:cxn modelId="{ED0D0077-D727-A34B-AB00-4C7B6603BB77}" type="presOf" srcId="{897B3944-6B41-C84D-9D5C-481968CF4025}" destId="{A363C2DA-3904-FB4E-9737-E2B61C967FC4}" srcOrd="1" destOrd="0" presId="urn:microsoft.com/office/officeart/2005/8/layout/list1"/>
    <dgm:cxn modelId="{337CE37E-A7D1-784F-B19B-15E015F999B5}" srcId="{897B3944-6B41-C84D-9D5C-481968CF4025}" destId="{C5014AA3-F954-D944-85C4-646F91DDD6B2}" srcOrd="1" destOrd="0" parTransId="{F7F28972-A9AE-DF4B-ABA3-1CBF98CC2421}" sibTransId="{4F761568-5928-9F41-B48D-F2E111E3E271}"/>
    <dgm:cxn modelId="{F58D6E87-1E53-7348-9E8D-9F58BE808601}" type="presOf" srcId="{3CEA42D2-A033-734B-8341-BE4909A89481}" destId="{B5281211-F8B4-AB44-B345-798A35DDC202}" srcOrd="0" destOrd="0" presId="urn:microsoft.com/office/officeart/2005/8/layout/list1"/>
    <dgm:cxn modelId="{676B1C88-0744-CF4C-8B29-3C5432E51B36}" srcId="{F902AF17-0609-124A-B4B8-48BEDA402FF6}" destId="{61E83921-D6BD-3649-8DE2-02920C82CBBA}" srcOrd="0" destOrd="0" parTransId="{817DF1DB-AC6A-B046-A821-3CEC02C99DB0}" sibTransId="{E3C8E766-7BE8-B54F-A322-B9F9C92F7892}"/>
    <dgm:cxn modelId="{DD7D7E99-E573-214B-A304-8315722430C6}" type="presOf" srcId="{824CD5CB-6A25-8242-826D-989194D94689}" destId="{25AC591F-5EC0-0D4A-8ECC-E2FACAC3EFF6}" srcOrd="0" destOrd="1" presId="urn:microsoft.com/office/officeart/2005/8/layout/list1"/>
    <dgm:cxn modelId="{62D1D0D6-3AD3-5E44-987A-7080C63F62FC}" srcId="{3CEA42D2-A033-734B-8341-BE4909A89481}" destId="{F902AF17-0609-124A-B4B8-48BEDA402FF6}" srcOrd="1" destOrd="0" parTransId="{D5B4532B-966E-594F-968C-D49A387EB5B1}" sibTransId="{C279E17A-034E-814F-BDA1-9EE2D1868DFB}"/>
    <dgm:cxn modelId="{98E033D7-5F88-5549-B6E5-FFA27984BCE9}" srcId="{3CEA42D2-A033-734B-8341-BE4909A89481}" destId="{897B3944-6B41-C84D-9D5C-481968CF4025}" srcOrd="0" destOrd="0" parTransId="{2F59F661-25EE-C945-B391-F4E7EE360B88}" sibTransId="{DD62792A-EC2E-A148-8350-E5F4D0EF39A1}"/>
    <dgm:cxn modelId="{3B3A17E5-DDC6-AC45-91DE-39AA9AE7A39A}" type="presOf" srcId="{F902AF17-0609-124A-B4B8-48BEDA402FF6}" destId="{8442D000-7C73-ED42-BE24-B9B45674F17E}" srcOrd="1" destOrd="0" presId="urn:microsoft.com/office/officeart/2005/8/layout/list1"/>
    <dgm:cxn modelId="{B58DC4E6-B40B-8C40-8EF3-52CBCFB527BD}" srcId="{729732CB-3526-8449-A5F2-26F076988B2A}" destId="{824CD5CB-6A25-8242-826D-989194D94689}" srcOrd="1" destOrd="0" parTransId="{8D4F8A88-2682-AF41-AA6F-947CA3CA41F9}" sibTransId="{8425FABB-7747-7543-8595-AEB930B90084}"/>
    <dgm:cxn modelId="{13D509F0-41FD-F84C-86AA-B8D9EF5108E8}" type="presOf" srcId="{897B3944-6B41-C84D-9D5C-481968CF4025}" destId="{BC3DE8EA-BD98-0748-95A8-DC0D328D8166}" srcOrd="0" destOrd="0" presId="urn:microsoft.com/office/officeart/2005/8/layout/list1"/>
    <dgm:cxn modelId="{89C99AFD-1E74-A84A-99E5-5C2E3D87153B}" type="presOf" srcId="{61E83921-D6BD-3649-8DE2-02920C82CBBA}" destId="{2D1E6F71-7A51-AB41-BAE1-925911F0B204}" srcOrd="0" destOrd="0" presId="urn:microsoft.com/office/officeart/2005/8/layout/list1"/>
    <dgm:cxn modelId="{23A3A251-065D-5442-8D7C-077744905511}" type="presParOf" srcId="{B5281211-F8B4-AB44-B345-798A35DDC202}" destId="{C44DE762-23DC-D14C-A04E-D43272DBD694}" srcOrd="0" destOrd="0" presId="urn:microsoft.com/office/officeart/2005/8/layout/list1"/>
    <dgm:cxn modelId="{F0D29F67-85EE-B146-AEF1-D1A680749AA6}" type="presParOf" srcId="{C44DE762-23DC-D14C-A04E-D43272DBD694}" destId="{BC3DE8EA-BD98-0748-95A8-DC0D328D8166}" srcOrd="0" destOrd="0" presId="urn:microsoft.com/office/officeart/2005/8/layout/list1"/>
    <dgm:cxn modelId="{BFD97BBD-8C9E-6843-98B4-172BE93D5AA5}" type="presParOf" srcId="{C44DE762-23DC-D14C-A04E-D43272DBD694}" destId="{A363C2DA-3904-FB4E-9737-E2B61C967FC4}" srcOrd="1" destOrd="0" presId="urn:microsoft.com/office/officeart/2005/8/layout/list1"/>
    <dgm:cxn modelId="{66D4B7EC-049E-2149-84BF-662DCACE23B1}" type="presParOf" srcId="{B5281211-F8B4-AB44-B345-798A35DDC202}" destId="{6FE10B8B-AB29-914E-9ECF-D9F8C5125533}" srcOrd="1" destOrd="0" presId="urn:microsoft.com/office/officeart/2005/8/layout/list1"/>
    <dgm:cxn modelId="{83D2CEA6-73B2-3243-BA8D-C1D34A1242C1}" type="presParOf" srcId="{B5281211-F8B4-AB44-B345-798A35DDC202}" destId="{448F416E-9B01-2F47-91CF-F36BFE628E7A}" srcOrd="2" destOrd="0" presId="urn:microsoft.com/office/officeart/2005/8/layout/list1"/>
    <dgm:cxn modelId="{05637A8D-B2D0-CC44-A558-0916D807E7F1}" type="presParOf" srcId="{B5281211-F8B4-AB44-B345-798A35DDC202}" destId="{B5F84990-6E5E-324D-A9D3-32B90C96E40D}" srcOrd="3" destOrd="0" presId="urn:microsoft.com/office/officeart/2005/8/layout/list1"/>
    <dgm:cxn modelId="{1C156A0A-EE56-DA4C-BA2A-D6F3B9D9CEB0}" type="presParOf" srcId="{B5281211-F8B4-AB44-B345-798A35DDC202}" destId="{EA3D434A-F008-624B-90D5-46B5B9D1353C}" srcOrd="4" destOrd="0" presId="urn:microsoft.com/office/officeart/2005/8/layout/list1"/>
    <dgm:cxn modelId="{DD1E3983-1480-054C-A7C0-7D3E0314D1F2}" type="presParOf" srcId="{EA3D434A-F008-624B-90D5-46B5B9D1353C}" destId="{D6FC94C4-76CF-414A-A3EC-FC01EEA3F1B4}" srcOrd="0" destOrd="0" presId="urn:microsoft.com/office/officeart/2005/8/layout/list1"/>
    <dgm:cxn modelId="{D9C5CD43-C280-2A4F-AC4B-B70C7B348168}" type="presParOf" srcId="{EA3D434A-F008-624B-90D5-46B5B9D1353C}" destId="{8442D000-7C73-ED42-BE24-B9B45674F17E}" srcOrd="1" destOrd="0" presId="urn:microsoft.com/office/officeart/2005/8/layout/list1"/>
    <dgm:cxn modelId="{F804D367-9771-5947-BFED-5B9FAF1DED76}" type="presParOf" srcId="{B5281211-F8B4-AB44-B345-798A35DDC202}" destId="{8054FC04-5FD2-1443-9CF2-11F8455377EA}" srcOrd="5" destOrd="0" presId="urn:microsoft.com/office/officeart/2005/8/layout/list1"/>
    <dgm:cxn modelId="{5D2FACAA-B936-9647-A68A-C23E3C7FAB9E}" type="presParOf" srcId="{B5281211-F8B4-AB44-B345-798A35DDC202}" destId="{2D1E6F71-7A51-AB41-BAE1-925911F0B204}" srcOrd="6" destOrd="0" presId="urn:microsoft.com/office/officeart/2005/8/layout/list1"/>
    <dgm:cxn modelId="{AFAECBA0-3C17-BF4C-A704-E7F592AC9CA7}" type="presParOf" srcId="{B5281211-F8B4-AB44-B345-798A35DDC202}" destId="{A27876A7-7BCF-3F4C-A88C-D2BDF747F7A6}" srcOrd="7" destOrd="0" presId="urn:microsoft.com/office/officeart/2005/8/layout/list1"/>
    <dgm:cxn modelId="{4E6DDD65-3097-BF42-8DAD-3B0195BDB141}" type="presParOf" srcId="{B5281211-F8B4-AB44-B345-798A35DDC202}" destId="{6ED1434D-925C-5B4F-ACF9-3894C6AE0998}" srcOrd="8" destOrd="0" presId="urn:microsoft.com/office/officeart/2005/8/layout/list1"/>
    <dgm:cxn modelId="{34C4592F-8574-AF44-BD74-AA333BA1A169}" type="presParOf" srcId="{6ED1434D-925C-5B4F-ACF9-3894C6AE0998}" destId="{06CF0641-3415-994C-B3A2-B06EB8016660}" srcOrd="0" destOrd="0" presId="urn:microsoft.com/office/officeart/2005/8/layout/list1"/>
    <dgm:cxn modelId="{4B4E6B29-15A7-B143-B3C1-441FE2332C4C}" type="presParOf" srcId="{6ED1434D-925C-5B4F-ACF9-3894C6AE0998}" destId="{D9F12A45-4245-DA4E-903E-46C38818328B}" srcOrd="1" destOrd="0" presId="urn:microsoft.com/office/officeart/2005/8/layout/list1"/>
    <dgm:cxn modelId="{3789F91F-DAB0-C945-AEB4-ED13099AFBDB}" type="presParOf" srcId="{B5281211-F8B4-AB44-B345-798A35DDC202}" destId="{6F8DC630-CD4A-234E-A574-0A4F8D237770}" srcOrd="9" destOrd="0" presId="urn:microsoft.com/office/officeart/2005/8/layout/list1"/>
    <dgm:cxn modelId="{B9FCDB56-8F62-3E43-89BA-75C859D5F9D6}" type="presParOf" srcId="{B5281211-F8B4-AB44-B345-798A35DDC202}" destId="{25AC591F-5EC0-0D4A-8ECC-E2FACAC3EFF6}"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EA42D2-A033-734B-8341-BE4909A89481}" type="doc">
      <dgm:prSet loTypeId="urn:microsoft.com/office/officeart/2005/8/layout/chevron2" loCatId="" qsTypeId="urn:microsoft.com/office/officeart/2005/8/quickstyle/simple1" qsCatId="simple" csTypeId="urn:microsoft.com/office/officeart/2005/8/colors/colorful1" csCatId="colorful" phldr="1"/>
      <dgm:spPr/>
      <dgm:t>
        <a:bodyPr/>
        <a:lstStyle/>
        <a:p>
          <a:endParaRPr lang="en-GB"/>
        </a:p>
      </dgm:t>
    </dgm:pt>
    <dgm:pt modelId="{897B3944-6B41-C84D-9D5C-481968CF4025}">
      <dgm:prSet phldrT="[Text]" custT="1"/>
      <dgm:spPr/>
      <dgm:t>
        <a:bodyPr/>
        <a:lstStyle/>
        <a:p>
          <a:r>
            <a:rPr lang="en-GB" sz="1400" b="1" dirty="0"/>
            <a:t>Current /</a:t>
          </a:r>
        </a:p>
        <a:p>
          <a:r>
            <a:rPr lang="en-GB" sz="1400" b="1" dirty="0"/>
            <a:t>’Baseline’ Scenario</a:t>
          </a:r>
        </a:p>
      </dgm:t>
    </dgm:pt>
    <dgm:pt modelId="{2F59F661-25EE-C945-B391-F4E7EE360B88}" type="parTrans" cxnId="{98E033D7-5F88-5549-B6E5-FFA27984BCE9}">
      <dgm:prSet/>
      <dgm:spPr/>
      <dgm:t>
        <a:bodyPr/>
        <a:lstStyle/>
        <a:p>
          <a:endParaRPr lang="en-GB"/>
        </a:p>
      </dgm:t>
    </dgm:pt>
    <dgm:pt modelId="{DD62792A-EC2E-A148-8350-E5F4D0EF39A1}" type="sibTrans" cxnId="{98E033D7-5F88-5549-B6E5-FFA27984BCE9}">
      <dgm:prSet/>
      <dgm:spPr/>
      <dgm:t>
        <a:bodyPr/>
        <a:lstStyle/>
        <a:p>
          <a:endParaRPr lang="en-GB"/>
        </a:p>
      </dgm:t>
    </dgm:pt>
    <dgm:pt modelId="{50C53F56-CEA4-6C47-BA87-2F5A523689AF}">
      <dgm:prSet phldrT="[Text]" custT="1"/>
      <dgm:spPr>
        <a:solidFill>
          <a:schemeClr val="accent2">
            <a:lumMod val="40000"/>
            <a:lumOff val="60000"/>
            <a:alpha val="90000"/>
          </a:schemeClr>
        </a:solidFill>
      </dgm:spPr>
      <dgm:t>
        <a:bodyPr/>
        <a:lstStyle/>
        <a:p>
          <a:r>
            <a:rPr lang="en-GB" sz="2400" dirty="0"/>
            <a:t>Three-stone, open fire cooking</a:t>
          </a:r>
        </a:p>
      </dgm:t>
    </dgm:pt>
    <dgm:pt modelId="{CBD50600-EE95-9742-AABA-B6D2C4F28130}" type="parTrans" cxnId="{8DBCF541-EC3C-A840-B940-5EAE60588CB4}">
      <dgm:prSet/>
      <dgm:spPr/>
      <dgm:t>
        <a:bodyPr/>
        <a:lstStyle/>
        <a:p>
          <a:endParaRPr lang="en-GB"/>
        </a:p>
      </dgm:t>
    </dgm:pt>
    <dgm:pt modelId="{EB57A64F-49E7-B841-BF46-DEED8AA2ED60}" type="sibTrans" cxnId="{8DBCF541-EC3C-A840-B940-5EAE60588CB4}">
      <dgm:prSet/>
      <dgm:spPr/>
      <dgm:t>
        <a:bodyPr/>
        <a:lstStyle/>
        <a:p>
          <a:endParaRPr lang="en-GB"/>
        </a:p>
      </dgm:t>
    </dgm:pt>
    <dgm:pt modelId="{F902AF17-0609-124A-B4B8-48BEDA402FF6}">
      <dgm:prSet phldrT="[Text]" custT="1"/>
      <dgm:spPr/>
      <dgm:t>
        <a:bodyPr/>
        <a:lstStyle/>
        <a:p>
          <a:r>
            <a:rPr lang="en-GB" sz="1800" b="1" dirty="0"/>
            <a:t>Intervention</a:t>
          </a:r>
        </a:p>
      </dgm:t>
    </dgm:pt>
    <dgm:pt modelId="{D5B4532B-966E-594F-968C-D49A387EB5B1}" type="parTrans" cxnId="{62D1D0D6-3AD3-5E44-987A-7080C63F62FC}">
      <dgm:prSet/>
      <dgm:spPr/>
      <dgm:t>
        <a:bodyPr/>
        <a:lstStyle/>
        <a:p>
          <a:endParaRPr lang="en-GB"/>
        </a:p>
      </dgm:t>
    </dgm:pt>
    <dgm:pt modelId="{C279E17A-034E-814F-BDA1-9EE2D1868DFB}" type="sibTrans" cxnId="{62D1D0D6-3AD3-5E44-987A-7080C63F62FC}">
      <dgm:prSet/>
      <dgm:spPr/>
      <dgm:t>
        <a:bodyPr/>
        <a:lstStyle/>
        <a:p>
          <a:endParaRPr lang="en-GB"/>
        </a:p>
      </dgm:t>
    </dgm:pt>
    <dgm:pt modelId="{61E83921-D6BD-3649-8DE2-02920C82CBBA}">
      <dgm:prSet phldrT="[Text]" custT="1"/>
      <dgm:spPr>
        <a:solidFill>
          <a:schemeClr val="accent3">
            <a:lumMod val="40000"/>
            <a:lumOff val="60000"/>
            <a:alpha val="90000"/>
          </a:schemeClr>
        </a:solidFill>
      </dgm:spPr>
      <dgm:t>
        <a:bodyPr/>
        <a:lstStyle/>
        <a:p>
          <a:r>
            <a:rPr lang="en-GB" sz="2400" dirty="0"/>
            <a:t>Distribute improved cookstoves</a:t>
          </a:r>
        </a:p>
      </dgm:t>
    </dgm:pt>
    <dgm:pt modelId="{817DF1DB-AC6A-B046-A821-3CEC02C99DB0}" type="parTrans" cxnId="{676B1C88-0744-CF4C-8B29-3C5432E51B36}">
      <dgm:prSet/>
      <dgm:spPr/>
      <dgm:t>
        <a:bodyPr/>
        <a:lstStyle/>
        <a:p>
          <a:endParaRPr lang="en-GB"/>
        </a:p>
      </dgm:t>
    </dgm:pt>
    <dgm:pt modelId="{E3C8E766-7BE8-B54F-A322-B9F9C92F7892}" type="sibTrans" cxnId="{676B1C88-0744-CF4C-8B29-3C5432E51B36}">
      <dgm:prSet/>
      <dgm:spPr/>
      <dgm:t>
        <a:bodyPr/>
        <a:lstStyle/>
        <a:p>
          <a:endParaRPr lang="en-GB"/>
        </a:p>
      </dgm:t>
    </dgm:pt>
    <dgm:pt modelId="{729732CB-3526-8449-A5F2-26F076988B2A}">
      <dgm:prSet phldrT="[Text]" custT="1"/>
      <dgm:spPr/>
      <dgm:t>
        <a:bodyPr/>
        <a:lstStyle/>
        <a:p>
          <a:r>
            <a:rPr lang="en-GB" sz="1800" b="1" dirty="0"/>
            <a:t>Project Scenario</a:t>
          </a:r>
        </a:p>
      </dgm:t>
    </dgm:pt>
    <dgm:pt modelId="{1A91D33A-269D-5240-BE47-290A986B5532}" type="parTrans" cxnId="{9BC58547-CFBC-CE47-9E61-50D8E5748F3D}">
      <dgm:prSet/>
      <dgm:spPr/>
      <dgm:t>
        <a:bodyPr/>
        <a:lstStyle/>
        <a:p>
          <a:endParaRPr lang="en-GB"/>
        </a:p>
      </dgm:t>
    </dgm:pt>
    <dgm:pt modelId="{63750780-0FFB-A946-8685-389BD6CED5DE}" type="sibTrans" cxnId="{9BC58547-CFBC-CE47-9E61-50D8E5748F3D}">
      <dgm:prSet/>
      <dgm:spPr/>
      <dgm:t>
        <a:bodyPr/>
        <a:lstStyle/>
        <a:p>
          <a:endParaRPr lang="en-GB"/>
        </a:p>
      </dgm:t>
    </dgm:pt>
    <dgm:pt modelId="{F1820A68-6095-0F45-8932-B1ACF6E55EFE}">
      <dgm:prSet phldrT="[Text]" custT="1"/>
      <dgm:spPr>
        <a:solidFill>
          <a:schemeClr val="bg1">
            <a:lumMod val="85000"/>
            <a:alpha val="90000"/>
          </a:schemeClr>
        </a:solidFill>
      </dgm:spPr>
      <dgm:t>
        <a:bodyPr/>
        <a:lstStyle/>
        <a:p>
          <a:r>
            <a:rPr lang="en-GB" sz="2400" dirty="0"/>
            <a:t>Households use more efficient cookstoves</a:t>
          </a:r>
        </a:p>
      </dgm:t>
    </dgm:pt>
    <dgm:pt modelId="{3AAFC60E-DE7B-814E-B35E-D837B14C68D5}" type="parTrans" cxnId="{C930B813-753B-7142-A65C-064BE1056422}">
      <dgm:prSet/>
      <dgm:spPr/>
      <dgm:t>
        <a:bodyPr/>
        <a:lstStyle/>
        <a:p>
          <a:endParaRPr lang="en-GB"/>
        </a:p>
      </dgm:t>
    </dgm:pt>
    <dgm:pt modelId="{8959BC09-A127-E445-B9AB-F832561C1771}" type="sibTrans" cxnId="{C930B813-753B-7142-A65C-064BE1056422}">
      <dgm:prSet/>
      <dgm:spPr/>
      <dgm:t>
        <a:bodyPr/>
        <a:lstStyle/>
        <a:p>
          <a:endParaRPr lang="en-GB"/>
        </a:p>
      </dgm:t>
    </dgm:pt>
    <dgm:pt modelId="{D66A43A4-46D4-4042-976C-24AFC6E09917}" type="pres">
      <dgm:prSet presAssocID="{3CEA42D2-A033-734B-8341-BE4909A89481}" presName="linearFlow" presStyleCnt="0">
        <dgm:presLayoutVars>
          <dgm:dir/>
          <dgm:animLvl val="lvl"/>
          <dgm:resizeHandles val="exact"/>
        </dgm:presLayoutVars>
      </dgm:prSet>
      <dgm:spPr/>
    </dgm:pt>
    <dgm:pt modelId="{BD77C669-ED4C-D246-A1BF-6CA6680EA487}" type="pres">
      <dgm:prSet presAssocID="{897B3944-6B41-C84D-9D5C-481968CF4025}" presName="composite" presStyleCnt="0"/>
      <dgm:spPr/>
    </dgm:pt>
    <dgm:pt modelId="{0E767B54-4619-124A-B0B6-0DCFBADC5618}" type="pres">
      <dgm:prSet presAssocID="{897B3944-6B41-C84D-9D5C-481968CF4025}" presName="parentText" presStyleLbl="alignNode1" presStyleIdx="0" presStyleCnt="3">
        <dgm:presLayoutVars>
          <dgm:chMax val="1"/>
          <dgm:bulletEnabled val="1"/>
        </dgm:presLayoutVars>
      </dgm:prSet>
      <dgm:spPr/>
    </dgm:pt>
    <dgm:pt modelId="{750BE042-12C0-7C4A-8E3A-A4F5734E4F62}" type="pres">
      <dgm:prSet presAssocID="{897B3944-6B41-C84D-9D5C-481968CF4025}" presName="descendantText" presStyleLbl="alignAcc1" presStyleIdx="0" presStyleCnt="3">
        <dgm:presLayoutVars>
          <dgm:bulletEnabled val="1"/>
        </dgm:presLayoutVars>
      </dgm:prSet>
      <dgm:spPr/>
    </dgm:pt>
    <dgm:pt modelId="{42ECB501-B85A-9241-AF5D-8ED18E23D677}" type="pres">
      <dgm:prSet presAssocID="{DD62792A-EC2E-A148-8350-E5F4D0EF39A1}" presName="sp" presStyleCnt="0"/>
      <dgm:spPr/>
    </dgm:pt>
    <dgm:pt modelId="{3775AD42-B939-5446-8E56-2F575E518283}" type="pres">
      <dgm:prSet presAssocID="{F902AF17-0609-124A-B4B8-48BEDA402FF6}" presName="composite" presStyleCnt="0"/>
      <dgm:spPr/>
    </dgm:pt>
    <dgm:pt modelId="{A32DED86-EDB5-BE43-A3D2-0D59F637C04A}" type="pres">
      <dgm:prSet presAssocID="{F902AF17-0609-124A-B4B8-48BEDA402FF6}" presName="parentText" presStyleLbl="alignNode1" presStyleIdx="1" presStyleCnt="3">
        <dgm:presLayoutVars>
          <dgm:chMax val="1"/>
          <dgm:bulletEnabled val="1"/>
        </dgm:presLayoutVars>
      </dgm:prSet>
      <dgm:spPr/>
    </dgm:pt>
    <dgm:pt modelId="{9FC48F0A-898E-D54D-B827-F300A261A74D}" type="pres">
      <dgm:prSet presAssocID="{F902AF17-0609-124A-B4B8-48BEDA402FF6}" presName="descendantText" presStyleLbl="alignAcc1" presStyleIdx="1" presStyleCnt="3">
        <dgm:presLayoutVars>
          <dgm:bulletEnabled val="1"/>
        </dgm:presLayoutVars>
      </dgm:prSet>
      <dgm:spPr/>
    </dgm:pt>
    <dgm:pt modelId="{CA130CDA-DF2D-5A4F-A376-482B25BA6CAA}" type="pres">
      <dgm:prSet presAssocID="{C279E17A-034E-814F-BDA1-9EE2D1868DFB}" presName="sp" presStyleCnt="0"/>
      <dgm:spPr/>
    </dgm:pt>
    <dgm:pt modelId="{7AB1888A-8D18-AC4A-8E1C-7F59656880FA}" type="pres">
      <dgm:prSet presAssocID="{729732CB-3526-8449-A5F2-26F076988B2A}" presName="composite" presStyleCnt="0"/>
      <dgm:spPr/>
    </dgm:pt>
    <dgm:pt modelId="{FA99D26B-4220-5A4A-BA92-AEEE4B6D45BC}" type="pres">
      <dgm:prSet presAssocID="{729732CB-3526-8449-A5F2-26F076988B2A}" presName="parentText" presStyleLbl="alignNode1" presStyleIdx="2" presStyleCnt="3">
        <dgm:presLayoutVars>
          <dgm:chMax val="1"/>
          <dgm:bulletEnabled val="1"/>
        </dgm:presLayoutVars>
      </dgm:prSet>
      <dgm:spPr/>
    </dgm:pt>
    <dgm:pt modelId="{592D23F6-4B6D-2A4A-A7AA-CE5358B03FED}" type="pres">
      <dgm:prSet presAssocID="{729732CB-3526-8449-A5F2-26F076988B2A}" presName="descendantText" presStyleLbl="alignAcc1" presStyleIdx="2" presStyleCnt="3">
        <dgm:presLayoutVars>
          <dgm:bulletEnabled val="1"/>
        </dgm:presLayoutVars>
      </dgm:prSet>
      <dgm:spPr/>
    </dgm:pt>
  </dgm:ptLst>
  <dgm:cxnLst>
    <dgm:cxn modelId="{C930B813-753B-7142-A65C-064BE1056422}" srcId="{729732CB-3526-8449-A5F2-26F076988B2A}" destId="{F1820A68-6095-0F45-8932-B1ACF6E55EFE}" srcOrd="0" destOrd="0" parTransId="{3AAFC60E-DE7B-814E-B35E-D837B14C68D5}" sibTransId="{8959BC09-A127-E445-B9AB-F832561C1771}"/>
    <dgm:cxn modelId="{8DBCF541-EC3C-A840-B940-5EAE60588CB4}" srcId="{897B3944-6B41-C84D-9D5C-481968CF4025}" destId="{50C53F56-CEA4-6C47-BA87-2F5A523689AF}" srcOrd="0" destOrd="0" parTransId="{CBD50600-EE95-9742-AABA-B6D2C4F28130}" sibTransId="{EB57A64F-49E7-B841-BF46-DEED8AA2ED60}"/>
    <dgm:cxn modelId="{72D09263-21F5-B64B-A19B-179BD429048B}" type="presOf" srcId="{F902AF17-0609-124A-B4B8-48BEDA402FF6}" destId="{A32DED86-EDB5-BE43-A3D2-0D59F637C04A}" srcOrd="0" destOrd="0" presId="urn:microsoft.com/office/officeart/2005/8/layout/chevron2"/>
    <dgm:cxn modelId="{9BC58547-CFBC-CE47-9E61-50D8E5748F3D}" srcId="{3CEA42D2-A033-734B-8341-BE4909A89481}" destId="{729732CB-3526-8449-A5F2-26F076988B2A}" srcOrd="2" destOrd="0" parTransId="{1A91D33A-269D-5240-BE47-290A986B5532}" sibTransId="{63750780-0FFB-A946-8685-389BD6CED5DE}"/>
    <dgm:cxn modelId="{3D360B82-D750-7B46-BCB3-E54FE703822C}" type="presOf" srcId="{729732CB-3526-8449-A5F2-26F076988B2A}" destId="{FA99D26B-4220-5A4A-BA92-AEEE4B6D45BC}" srcOrd="0" destOrd="0" presId="urn:microsoft.com/office/officeart/2005/8/layout/chevron2"/>
    <dgm:cxn modelId="{676B1C88-0744-CF4C-8B29-3C5432E51B36}" srcId="{F902AF17-0609-124A-B4B8-48BEDA402FF6}" destId="{61E83921-D6BD-3649-8DE2-02920C82CBBA}" srcOrd="0" destOrd="0" parTransId="{817DF1DB-AC6A-B046-A821-3CEC02C99DB0}" sibTransId="{E3C8E766-7BE8-B54F-A322-B9F9C92F7892}"/>
    <dgm:cxn modelId="{19FDCE93-A7B5-704B-8FBB-C63409EFE894}" type="presOf" srcId="{F1820A68-6095-0F45-8932-B1ACF6E55EFE}" destId="{592D23F6-4B6D-2A4A-A7AA-CE5358B03FED}" srcOrd="0" destOrd="0" presId="urn:microsoft.com/office/officeart/2005/8/layout/chevron2"/>
    <dgm:cxn modelId="{7487D0A1-E1C0-854B-8F33-58970A007DA1}" type="presOf" srcId="{61E83921-D6BD-3649-8DE2-02920C82CBBA}" destId="{9FC48F0A-898E-D54D-B827-F300A261A74D}" srcOrd="0" destOrd="0" presId="urn:microsoft.com/office/officeart/2005/8/layout/chevron2"/>
    <dgm:cxn modelId="{08FF7CA3-16ED-144B-AF24-B8F9B2366A48}" type="presOf" srcId="{897B3944-6B41-C84D-9D5C-481968CF4025}" destId="{0E767B54-4619-124A-B0B6-0DCFBADC5618}" srcOrd="0" destOrd="0" presId="urn:microsoft.com/office/officeart/2005/8/layout/chevron2"/>
    <dgm:cxn modelId="{46C5BBB5-9624-4840-90B0-61C3A8FA2CDB}" type="presOf" srcId="{50C53F56-CEA4-6C47-BA87-2F5A523689AF}" destId="{750BE042-12C0-7C4A-8E3A-A4F5734E4F62}" srcOrd="0" destOrd="0" presId="urn:microsoft.com/office/officeart/2005/8/layout/chevron2"/>
    <dgm:cxn modelId="{62D1D0D6-3AD3-5E44-987A-7080C63F62FC}" srcId="{3CEA42D2-A033-734B-8341-BE4909A89481}" destId="{F902AF17-0609-124A-B4B8-48BEDA402FF6}" srcOrd="1" destOrd="0" parTransId="{D5B4532B-966E-594F-968C-D49A387EB5B1}" sibTransId="{C279E17A-034E-814F-BDA1-9EE2D1868DFB}"/>
    <dgm:cxn modelId="{98E033D7-5F88-5549-B6E5-FFA27984BCE9}" srcId="{3CEA42D2-A033-734B-8341-BE4909A89481}" destId="{897B3944-6B41-C84D-9D5C-481968CF4025}" srcOrd="0" destOrd="0" parTransId="{2F59F661-25EE-C945-B391-F4E7EE360B88}" sibTransId="{DD62792A-EC2E-A148-8350-E5F4D0EF39A1}"/>
    <dgm:cxn modelId="{73BC70EA-8D52-9347-A25D-0D48B5550C22}" type="presOf" srcId="{3CEA42D2-A033-734B-8341-BE4909A89481}" destId="{D66A43A4-46D4-4042-976C-24AFC6E09917}" srcOrd="0" destOrd="0" presId="urn:microsoft.com/office/officeart/2005/8/layout/chevron2"/>
    <dgm:cxn modelId="{9A0CB09A-AF14-9445-AF6C-7E3F54EF167E}" type="presParOf" srcId="{D66A43A4-46D4-4042-976C-24AFC6E09917}" destId="{BD77C669-ED4C-D246-A1BF-6CA6680EA487}" srcOrd="0" destOrd="0" presId="urn:microsoft.com/office/officeart/2005/8/layout/chevron2"/>
    <dgm:cxn modelId="{A27AB1EC-0FEB-F549-938D-2275C2A261E7}" type="presParOf" srcId="{BD77C669-ED4C-D246-A1BF-6CA6680EA487}" destId="{0E767B54-4619-124A-B0B6-0DCFBADC5618}" srcOrd="0" destOrd="0" presId="urn:microsoft.com/office/officeart/2005/8/layout/chevron2"/>
    <dgm:cxn modelId="{3285DD0B-A93F-B148-8681-2497FA4E940B}" type="presParOf" srcId="{BD77C669-ED4C-D246-A1BF-6CA6680EA487}" destId="{750BE042-12C0-7C4A-8E3A-A4F5734E4F62}" srcOrd="1" destOrd="0" presId="urn:microsoft.com/office/officeart/2005/8/layout/chevron2"/>
    <dgm:cxn modelId="{F2DFD00C-0A92-AA4B-BB5D-9C2DBB589040}" type="presParOf" srcId="{D66A43A4-46D4-4042-976C-24AFC6E09917}" destId="{42ECB501-B85A-9241-AF5D-8ED18E23D677}" srcOrd="1" destOrd="0" presId="urn:microsoft.com/office/officeart/2005/8/layout/chevron2"/>
    <dgm:cxn modelId="{3F0E884E-065E-F54E-AA30-54007E0A4746}" type="presParOf" srcId="{D66A43A4-46D4-4042-976C-24AFC6E09917}" destId="{3775AD42-B939-5446-8E56-2F575E518283}" srcOrd="2" destOrd="0" presId="urn:microsoft.com/office/officeart/2005/8/layout/chevron2"/>
    <dgm:cxn modelId="{71E463E2-48CD-E94A-92E2-DE360142696D}" type="presParOf" srcId="{3775AD42-B939-5446-8E56-2F575E518283}" destId="{A32DED86-EDB5-BE43-A3D2-0D59F637C04A}" srcOrd="0" destOrd="0" presId="urn:microsoft.com/office/officeart/2005/8/layout/chevron2"/>
    <dgm:cxn modelId="{DA769ECB-5507-F44B-8488-1CAF7CDF2251}" type="presParOf" srcId="{3775AD42-B939-5446-8E56-2F575E518283}" destId="{9FC48F0A-898E-D54D-B827-F300A261A74D}" srcOrd="1" destOrd="0" presId="urn:microsoft.com/office/officeart/2005/8/layout/chevron2"/>
    <dgm:cxn modelId="{348B883C-A41B-4447-9047-A53CC22485DF}" type="presParOf" srcId="{D66A43A4-46D4-4042-976C-24AFC6E09917}" destId="{CA130CDA-DF2D-5A4F-A376-482B25BA6CAA}" srcOrd="3" destOrd="0" presId="urn:microsoft.com/office/officeart/2005/8/layout/chevron2"/>
    <dgm:cxn modelId="{124DACD0-E35B-0A44-8F80-9CD14CF7D1C8}" type="presParOf" srcId="{D66A43A4-46D4-4042-976C-24AFC6E09917}" destId="{7AB1888A-8D18-AC4A-8E1C-7F59656880FA}" srcOrd="4" destOrd="0" presId="urn:microsoft.com/office/officeart/2005/8/layout/chevron2"/>
    <dgm:cxn modelId="{65E9BF47-E24C-6643-B221-1672ECB11713}" type="presParOf" srcId="{7AB1888A-8D18-AC4A-8E1C-7F59656880FA}" destId="{FA99D26B-4220-5A4A-BA92-AEEE4B6D45BC}" srcOrd="0" destOrd="0" presId="urn:microsoft.com/office/officeart/2005/8/layout/chevron2"/>
    <dgm:cxn modelId="{2769C9C5-A7B4-1042-BEDE-718B5D45DF0D}" type="presParOf" srcId="{7AB1888A-8D18-AC4A-8E1C-7F59656880FA}" destId="{592D23F6-4B6D-2A4A-A7AA-CE5358B03FED}"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EA42D2-A033-734B-8341-BE4909A89481}" type="doc">
      <dgm:prSet loTypeId="urn:microsoft.com/office/officeart/2005/8/layout/chevron2" loCatId="" qsTypeId="urn:microsoft.com/office/officeart/2005/8/quickstyle/simple1" qsCatId="simple" csTypeId="urn:microsoft.com/office/officeart/2005/8/colors/colorful1" csCatId="colorful" phldr="1"/>
      <dgm:spPr/>
      <dgm:t>
        <a:bodyPr/>
        <a:lstStyle/>
        <a:p>
          <a:endParaRPr lang="en-GB"/>
        </a:p>
      </dgm:t>
    </dgm:pt>
    <dgm:pt modelId="{897B3944-6B41-C84D-9D5C-481968CF4025}">
      <dgm:prSet phldrT="[Text]" custT="1"/>
      <dgm:spPr/>
      <dgm:t>
        <a:bodyPr/>
        <a:lstStyle/>
        <a:p>
          <a:r>
            <a:rPr lang="en-GB" sz="1400" b="1" dirty="0"/>
            <a:t>Current /</a:t>
          </a:r>
        </a:p>
        <a:p>
          <a:r>
            <a:rPr lang="en-GB" sz="1400" b="1" dirty="0"/>
            <a:t>’Baseline’ Scenario</a:t>
          </a:r>
        </a:p>
      </dgm:t>
    </dgm:pt>
    <dgm:pt modelId="{2F59F661-25EE-C945-B391-F4E7EE360B88}" type="parTrans" cxnId="{98E033D7-5F88-5549-B6E5-FFA27984BCE9}">
      <dgm:prSet/>
      <dgm:spPr/>
      <dgm:t>
        <a:bodyPr/>
        <a:lstStyle/>
        <a:p>
          <a:endParaRPr lang="en-GB"/>
        </a:p>
      </dgm:t>
    </dgm:pt>
    <dgm:pt modelId="{DD62792A-EC2E-A148-8350-E5F4D0EF39A1}" type="sibTrans" cxnId="{98E033D7-5F88-5549-B6E5-FFA27984BCE9}">
      <dgm:prSet/>
      <dgm:spPr/>
      <dgm:t>
        <a:bodyPr/>
        <a:lstStyle/>
        <a:p>
          <a:endParaRPr lang="en-GB"/>
        </a:p>
      </dgm:t>
    </dgm:pt>
    <dgm:pt modelId="{50C53F56-CEA4-6C47-BA87-2F5A523689AF}">
      <dgm:prSet phldrT="[Text]" custT="1"/>
      <dgm:spPr>
        <a:solidFill>
          <a:schemeClr val="accent2">
            <a:lumMod val="40000"/>
            <a:lumOff val="60000"/>
            <a:alpha val="90000"/>
          </a:schemeClr>
        </a:solidFill>
      </dgm:spPr>
      <dgm:t>
        <a:bodyPr/>
        <a:lstStyle/>
        <a:p>
          <a:r>
            <a:rPr lang="en-GB" sz="2400" dirty="0"/>
            <a:t>Open dumping of waste</a:t>
          </a:r>
        </a:p>
      </dgm:t>
    </dgm:pt>
    <dgm:pt modelId="{CBD50600-EE95-9742-AABA-B6D2C4F28130}" type="parTrans" cxnId="{8DBCF541-EC3C-A840-B940-5EAE60588CB4}">
      <dgm:prSet/>
      <dgm:spPr/>
      <dgm:t>
        <a:bodyPr/>
        <a:lstStyle/>
        <a:p>
          <a:endParaRPr lang="en-GB"/>
        </a:p>
      </dgm:t>
    </dgm:pt>
    <dgm:pt modelId="{EB57A64F-49E7-B841-BF46-DEED8AA2ED60}" type="sibTrans" cxnId="{8DBCF541-EC3C-A840-B940-5EAE60588CB4}">
      <dgm:prSet/>
      <dgm:spPr/>
      <dgm:t>
        <a:bodyPr/>
        <a:lstStyle/>
        <a:p>
          <a:endParaRPr lang="en-GB"/>
        </a:p>
      </dgm:t>
    </dgm:pt>
    <dgm:pt modelId="{F902AF17-0609-124A-B4B8-48BEDA402FF6}">
      <dgm:prSet phldrT="[Text]" custT="1"/>
      <dgm:spPr/>
      <dgm:t>
        <a:bodyPr/>
        <a:lstStyle/>
        <a:p>
          <a:r>
            <a:rPr lang="en-GB" sz="1800" b="1" dirty="0"/>
            <a:t>Intervention</a:t>
          </a:r>
        </a:p>
      </dgm:t>
    </dgm:pt>
    <dgm:pt modelId="{D5B4532B-966E-594F-968C-D49A387EB5B1}" type="parTrans" cxnId="{62D1D0D6-3AD3-5E44-987A-7080C63F62FC}">
      <dgm:prSet/>
      <dgm:spPr/>
      <dgm:t>
        <a:bodyPr/>
        <a:lstStyle/>
        <a:p>
          <a:endParaRPr lang="en-GB"/>
        </a:p>
      </dgm:t>
    </dgm:pt>
    <dgm:pt modelId="{C279E17A-034E-814F-BDA1-9EE2D1868DFB}" type="sibTrans" cxnId="{62D1D0D6-3AD3-5E44-987A-7080C63F62FC}">
      <dgm:prSet/>
      <dgm:spPr/>
      <dgm:t>
        <a:bodyPr/>
        <a:lstStyle/>
        <a:p>
          <a:endParaRPr lang="en-GB"/>
        </a:p>
      </dgm:t>
    </dgm:pt>
    <dgm:pt modelId="{61E83921-D6BD-3649-8DE2-02920C82CBBA}">
      <dgm:prSet phldrT="[Text]" custT="1"/>
      <dgm:spPr>
        <a:solidFill>
          <a:schemeClr val="accent3">
            <a:lumMod val="40000"/>
            <a:lumOff val="60000"/>
            <a:alpha val="90000"/>
          </a:schemeClr>
        </a:solidFill>
      </dgm:spPr>
      <dgm:t>
        <a:bodyPr/>
        <a:lstStyle/>
        <a:p>
          <a:r>
            <a:rPr lang="en-GB" sz="2400" dirty="0"/>
            <a:t>Lining and capping of landfill site</a:t>
          </a:r>
        </a:p>
      </dgm:t>
    </dgm:pt>
    <dgm:pt modelId="{817DF1DB-AC6A-B046-A821-3CEC02C99DB0}" type="parTrans" cxnId="{676B1C88-0744-CF4C-8B29-3C5432E51B36}">
      <dgm:prSet/>
      <dgm:spPr/>
      <dgm:t>
        <a:bodyPr/>
        <a:lstStyle/>
        <a:p>
          <a:endParaRPr lang="en-GB"/>
        </a:p>
      </dgm:t>
    </dgm:pt>
    <dgm:pt modelId="{E3C8E766-7BE8-B54F-A322-B9F9C92F7892}" type="sibTrans" cxnId="{676B1C88-0744-CF4C-8B29-3C5432E51B36}">
      <dgm:prSet/>
      <dgm:spPr/>
      <dgm:t>
        <a:bodyPr/>
        <a:lstStyle/>
        <a:p>
          <a:endParaRPr lang="en-GB"/>
        </a:p>
      </dgm:t>
    </dgm:pt>
    <dgm:pt modelId="{729732CB-3526-8449-A5F2-26F076988B2A}">
      <dgm:prSet phldrT="[Text]" custT="1"/>
      <dgm:spPr/>
      <dgm:t>
        <a:bodyPr/>
        <a:lstStyle/>
        <a:p>
          <a:r>
            <a:rPr lang="en-GB" sz="1800" b="1" dirty="0"/>
            <a:t>Project Scenario</a:t>
          </a:r>
        </a:p>
      </dgm:t>
    </dgm:pt>
    <dgm:pt modelId="{1A91D33A-269D-5240-BE47-290A986B5532}" type="parTrans" cxnId="{9BC58547-CFBC-CE47-9E61-50D8E5748F3D}">
      <dgm:prSet/>
      <dgm:spPr/>
      <dgm:t>
        <a:bodyPr/>
        <a:lstStyle/>
        <a:p>
          <a:endParaRPr lang="en-GB"/>
        </a:p>
      </dgm:t>
    </dgm:pt>
    <dgm:pt modelId="{63750780-0FFB-A946-8685-389BD6CED5DE}" type="sibTrans" cxnId="{9BC58547-CFBC-CE47-9E61-50D8E5748F3D}">
      <dgm:prSet/>
      <dgm:spPr/>
      <dgm:t>
        <a:bodyPr/>
        <a:lstStyle/>
        <a:p>
          <a:endParaRPr lang="en-GB"/>
        </a:p>
      </dgm:t>
    </dgm:pt>
    <dgm:pt modelId="{F1820A68-6095-0F45-8932-B1ACF6E55EFE}">
      <dgm:prSet phldrT="[Text]" custT="1"/>
      <dgm:spPr>
        <a:solidFill>
          <a:schemeClr val="bg1">
            <a:lumMod val="85000"/>
            <a:alpha val="90000"/>
          </a:schemeClr>
        </a:solidFill>
      </dgm:spPr>
      <dgm:t>
        <a:bodyPr/>
        <a:lstStyle/>
        <a:p>
          <a:r>
            <a:rPr lang="en-GB" sz="2400" dirty="0"/>
            <a:t>Landfill gas flared or used for electricity/heat</a:t>
          </a:r>
        </a:p>
      </dgm:t>
    </dgm:pt>
    <dgm:pt modelId="{3AAFC60E-DE7B-814E-B35E-D837B14C68D5}" type="parTrans" cxnId="{C930B813-753B-7142-A65C-064BE1056422}">
      <dgm:prSet/>
      <dgm:spPr/>
      <dgm:t>
        <a:bodyPr/>
        <a:lstStyle/>
        <a:p>
          <a:endParaRPr lang="en-GB"/>
        </a:p>
      </dgm:t>
    </dgm:pt>
    <dgm:pt modelId="{8959BC09-A127-E445-B9AB-F832561C1771}" type="sibTrans" cxnId="{C930B813-753B-7142-A65C-064BE1056422}">
      <dgm:prSet/>
      <dgm:spPr/>
      <dgm:t>
        <a:bodyPr/>
        <a:lstStyle/>
        <a:p>
          <a:endParaRPr lang="en-GB"/>
        </a:p>
      </dgm:t>
    </dgm:pt>
    <dgm:pt modelId="{D66A43A4-46D4-4042-976C-24AFC6E09917}" type="pres">
      <dgm:prSet presAssocID="{3CEA42D2-A033-734B-8341-BE4909A89481}" presName="linearFlow" presStyleCnt="0">
        <dgm:presLayoutVars>
          <dgm:dir/>
          <dgm:animLvl val="lvl"/>
          <dgm:resizeHandles val="exact"/>
        </dgm:presLayoutVars>
      </dgm:prSet>
      <dgm:spPr/>
    </dgm:pt>
    <dgm:pt modelId="{BD77C669-ED4C-D246-A1BF-6CA6680EA487}" type="pres">
      <dgm:prSet presAssocID="{897B3944-6B41-C84D-9D5C-481968CF4025}" presName="composite" presStyleCnt="0"/>
      <dgm:spPr/>
    </dgm:pt>
    <dgm:pt modelId="{0E767B54-4619-124A-B0B6-0DCFBADC5618}" type="pres">
      <dgm:prSet presAssocID="{897B3944-6B41-C84D-9D5C-481968CF4025}" presName="parentText" presStyleLbl="alignNode1" presStyleIdx="0" presStyleCnt="3">
        <dgm:presLayoutVars>
          <dgm:chMax val="1"/>
          <dgm:bulletEnabled val="1"/>
        </dgm:presLayoutVars>
      </dgm:prSet>
      <dgm:spPr/>
    </dgm:pt>
    <dgm:pt modelId="{750BE042-12C0-7C4A-8E3A-A4F5734E4F62}" type="pres">
      <dgm:prSet presAssocID="{897B3944-6B41-C84D-9D5C-481968CF4025}" presName="descendantText" presStyleLbl="alignAcc1" presStyleIdx="0" presStyleCnt="3">
        <dgm:presLayoutVars>
          <dgm:bulletEnabled val="1"/>
        </dgm:presLayoutVars>
      </dgm:prSet>
      <dgm:spPr/>
    </dgm:pt>
    <dgm:pt modelId="{42ECB501-B85A-9241-AF5D-8ED18E23D677}" type="pres">
      <dgm:prSet presAssocID="{DD62792A-EC2E-A148-8350-E5F4D0EF39A1}" presName="sp" presStyleCnt="0"/>
      <dgm:spPr/>
    </dgm:pt>
    <dgm:pt modelId="{3775AD42-B939-5446-8E56-2F575E518283}" type="pres">
      <dgm:prSet presAssocID="{F902AF17-0609-124A-B4B8-48BEDA402FF6}" presName="composite" presStyleCnt="0"/>
      <dgm:spPr/>
    </dgm:pt>
    <dgm:pt modelId="{A32DED86-EDB5-BE43-A3D2-0D59F637C04A}" type="pres">
      <dgm:prSet presAssocID="{F902AF17-0609-124A-B4B8-48BEDA402FF6}" presName="parentText" presStyleLbl="alignNode1" presStyleIdx="1" presStyleCnt="3">
        <dgm:presLayoutVars>
          <dgm:chMax val="1"/>
          <dgm:bulletEnabled val="1"/>
        </dgm:presLayoutVars>
      </dgm:prSet>
      <dgm:spPr/>
    </dgm:pt>
    <dgm:pt modelId="{9FC48F0A-898E-D54D-B827-F300A261A74D}" type="pres">
      <dgm:prSet presAssocID="{F902AF17-0609-124A-B4B8-48BEDA402FF6}" presName="descendantText" presStyleLbl="alignAcc1" presStyleIdx="1" presStyleCnt="3">
        <dgm:presLayoutVars>
          <dgm:bulletEnabled val="1"/>
        </dgm:presLayoutVars>
      </dgm:prSet>
      <dgm:spPr/>
    </dgm:pt>
    <dgm:pt modelId="{CA130CDA-DF2D-5A4F-A376-482B25BA6CAA}" type="pres">
      <dgm:prSet presAssocID="{C279E17A-034E-814F-BDA1-9EE2D1868DFB}" presName="sp" presStyleCnt="0"/>
      <dgm:spPr/>
    </dgm:pt>
    <dgm:pt modelId="{7AB1888A-8D18-AC4A-8E1C-7F59656880FA}" type="pres">
      <dgm:prSet presAssocID="{729732CB-3526-8449-A5F2-26F076988B2A}" presName="composite" presStyleCnt="0"/>
      <dgm:spPr/>
    </dgm:pt>
    <dgm:pt modelId="{FA99D26B-4220-5A4A-BA92-AEEE4B6D45BC}" type="pres">
      <dgm:prSet presAssocID="{729732CB-3526-8449-A5F2-26F076988B2A}" presName="parentText" presStyleLbl="alignNode1" presStyleIdx="2" presStyleCnt="3">
        <dgm:presLayoutVars>
          <dgm:chMax val="1"/>
          <dgm:bulletEnabled val="1"/>
        </dgm:presLayoutVars>
      </dgm:prSet>
      <dgm:spPr/>
    </dgm:pt>
    <dgm:pt modelId="{592D23F6-4B6D-2A4A-A7AA-CE5358B03FED}" type="pres">
      <dgm:prSet presAssocID="{729732CB-3526-8449-A5F2-26F076988B2A}" presName="descendantText" presStyleLbl="alignAcc1" presStyleIdx="2" presStyleCnt="3">
        <dgm:presLayoutVars>
          <dgm:bulletEnabled val="1"/>
        </dgm:presLayoutVars>
      </dgm:prSet>
      <dgm:spPr/>
    </dgm:pt>
  </dgm:ptLst>
  <dgm:cxnLst>
    <dgm:cxn modelId="{C930B813-753B-7142-A65C-064BE1056422}" srcId="{729732CB-3526-8449-A5F2-26F076988B2A}" destId="{F1820A68-6095-0F45-8932-B1ACF6E55EFE}" srcOrd="0" destOrd="0" parTransId="{3AAFC60E-DE7B-814E-B35E-D837B14C68D5}" sibTransId="{8959BC09-A127-E445-B9AB-F832561C1771}"/>
    <dgm:cxn modelId="{8DBCF541-EC3C-A840-B940-5EAE60588CB4}" srcId="{897B3944-6B41-C84D-9D5C-481968CF4025}" destId="{50C53F56-CEA4-6C47-BA87-2F5A523689AF}" srcOrd="0" destOrd="0" parTransId="{CBD50600-EE95-9742-AABA-B6D2C4F28130}" sibTransId="{EB57A64F-49E7-B841-BF46-DEED8AA2ED60}"/>
    <dgm:cxn modelId="{72D09263-21F5-B64B-A19B-179BD429048B}" type="presOf" srcId="{F902AF17-0609-124A-B4B8-48BEDA402FF6}" destId="{A32DED86-EDB5-BE43-A3D2-0D59F637C04A}" srcOrd="0" destOrd="0" presId="urn:microsoft.com/office/officeart/2005/8/layout/chevron2"/>
    <dgm:cxn modelId="{9BC58547-CFBC-CE47-9E61-50D8E5748F3D}" srcId="{3CEA42D2-A033-734B-8341-BE4909A89481}" destId="{729732CB-3526-8449-A5F2-26F076988B2A}" srcOrd="2" destOrd="0" parTransId="{1A91D33A-269D-5240-BE47-290A986B5532}" sibTransId="{63750780-0FFB-A946-8685-389BD6CED5DE}"/>
    <dgm:cxn modelId="{3D360B82-D750-7B46-BCB3-E54FE703822C}" type="presOf" srcId="{729732CB-3526-8449-A5F2-26F076988B2A}" destId="{FA99D26B-4220-5A4A-BA92-AEEE4B6D45BC}" srcOrd="0" destOrd="0" presId="urn:microsoft.com/office/officeart/2005/8/layout/chevron2"/>
    <dgm:cxn modelId="{676B1C88-0744-CF4C-8B29-3C5432E51B36}" srcId="{F902AF17-0609-124A-B4B8-48BEDA402FF6}" destId="{61E83921-D6BD-3649-8DE2-02920C82CBBA}" srcOrd="0" destOrd="0" parTransId="{817DF1DB-AC6A-B046-A821-3CEC02C99DB0}" sibTransId="{E3C8E766-7BE8-B54F-A322-B9F9C92F7892}"/>
    <dgm:cxn modelId="{19FDCE93-A7B5-704B-8FBB-C63409EFE894}" type="presOf" srcId="{F1820A68-6095-0F45-8932-B1ACF6E55EFE}" destId="{592D23F6-4B6D-2A4A-A7AA-CE5358B03FED}" srcOrd="0" destOrd="0" presId="urn:microsoft.com/office/officeart/2005/8/layout/chevron2"/>
    <dgm:cxn modelId="{7487D0A1-E1C0-854B-8F33-58970A007DA1}" type="presOf" srcId="{61E83921-D6BD-3649-8DE2-02920C82CBBA}" destId="{9FC48F0A-898E-D54D-B827-F300A261A74D}" srcOrd="0" destOrd="0" presId="urn:microsoft.com/office/officeart/2005/8/layout/chevron2"/>
    <dgm:cxn modelId="{08FF7CA3-16ED-144B-AF24-B8F9B2366A48}" type="presOf" srcId="{897B3944-6B41-C84D-9D5C-481968CF4025}" destId="{0E767B54-4619-124A-B0B6-0DCFBADC5618}" srcOrd="0" destOrd="0" presId="urn:microsoft.com/office/officeart/2005/8/layout/chevron2"/>
    <dgm:cxn modelId="{46C5BBB5-9624-4840-90B0-61C3A8FA2CDB}" type="presOf" srcId="{50C53F56-CEA4-6C47-BA87-2F5A523689AF}" destId="{750BE042-12C0-7C4A-8E3A-A4F5734E4F62}" srcOrd="0" destOrd="0" presId="urn:microsoft.com/office/officeart/2005/8/layout/chevron2"/>
    <dgm:cxn modelId="{62D1D0D6-3AD3-5E44-987A-7080C63F62FC}" srcId="{3CEA42D2-A033-734B-8341-BE4909A89481}" destId="{F902AF17-0609-124A-B4B8-48BEDA402FF6}" srcOrd="1" destOrd="0" parTransId="{D5B4532B-966E-594F-968C-D49A387EB5B1}" sibTransId="{C279E17A-034E-814F-BDA1-9EE2D1868DFB}"/>
    <dgm:cxn modelId="{98E033D7-5F88-5549-B6E5-FFA27984BCE9}" srcId="{3CEA42D2-A033-734B-8341-BE4909A89481}" destId="{897B3944-6B41-C84D-9D5C-481968CF4025}" srcOrd="0" destOrd="0" parTransId="{2F59F661-25EE-C945-B391-F4E7EE360B88}" sibTransId="{DD62792A-EC2E-A148-8350-E5F4D0EF39A1}"/>
    <dgm:cxn modelId="{73BC70EA-8D52-9347-A25D-0D48B5550C22}" type="presOf" srcId="{3CEA42D2-A033-734B-8341-BE4909A89481}" destId="{D66A43A4-46D4-4042-976C-24AFC6E09917}" srcOrd="0" destOrd="0" presId="urn:microsoft.com/office/officeart/2005/8/layout/chevron2"/>
    <dgm:cxn modelId="{9A0CB09A-AF14-9445-AF6C-7E3F54EF167E}" type="presParOf" srcId="{D66A43A4-46D4-4042-976C-24AFC6E09917}" destId="{BD77C669-ED4C-D246-A1BF-6CA6680EA487}" srcOrd="0" destOrd="0" presId="urn:microsoft.com/office/officeart/2005/8/layout/chevron2"/>
    <dgm:cxn modelId="{A27AB1EC-0FEB-F549-938D-2275C2A261E7}" type="presParOf" srcId="{BD77C669-ED4C-D246-A1BF-6CA6680EA487}" destId="{0E767B54-4619-124A-B0B6-0DCFBADC5618}" srcOrd="0" destOrd="0" presId="urn:microsoft.com/office/officeart/2005/8/layout/chevron2"/>
    <dgm:cxn modelId="{3285DD0B-A93F-B148-8681-2497FA4E940B}" type="presParOf" srcId="{BD77C669-ED4C-D246-A1BF-6CA6680EA487}" destId="{750BE042-12C0-7C4A-8E3A-A4F5734E4F62}" srcOrd="1" destOrd="0" presId="urn:microsoft.com/office/officeart/2005/8/layout/chevron2"/>
    <dgm:cxn modelId="{F2DFD00C-0A92-AA4B-BB5D-9C2DBB589040}" type="presParOf" srcId="{D66A43A4-46D4-4042-976C-24AFC6E09917}" destId="{42ECB501-B85A-9241-AF5D-8ED18E23D677}" srcOrd="1" destOrd="0" presId="urn:microsoft.com/office/officeart/2005/8/layout/chevron2"/>
    <dgm:cxn modelId="{3F0E884E-065E-F54E-AA30-54007E0A4746}" type="presParOf" srcId="{D66A43A4-46D4-4042-976C-24AFC6E09917}" destId="{3775AD42-B939-5446-8E56-2F575E518283}" srcOrd="2" destOrd="0" presId="urn:microsoft.com/office/officeart/2005/8/layout/chevron2"/>
    <dgm:cxn modelId="{71E463E2-48CD-E94A-92E2-DE360142696D}" type="presParOf" srcId="{3775AD42-B939-5446-8E56-2F575E518283}" destId="{A32DED86-EDB5-BE43-A3D2-0D59F637C04A}" srcOrd="0" destOrd="0" presId="urn:microsoft.com/office/officeart/2005/8/layout/chevron2"/>
    <dgm:cxn modelId="{DA769ECB-5507-F44B-8488-1CAF7CDF2251}" type="presParOf" srcId="{3775AD42-B939-5446-8E56-2F575E518283}" destId="{9FC48F0A-898E-D54D-B827-F300A261A74D}" srcOrd="1" destOrd="0" presId="urn:microsoft.com/office/officeart/2005/8/layout/chevron2"/>
    <dgm:cxn modelId="{348B883C-A41B-4447-9047-A53CC22485DF}" type="presParOf" srcId="{D66A43A4-46D4-4042-976C-24AFC6E09917}" destId="{CA130CDA-DF2D-5A4F-A376-482B25BA6CAA}" srcOrd="3" destOrd="0" presId="urn:microsoft.com/office/officeart/2005/8/layout/chevron2"/>
    <dgm:cxn modelId="{124DACD0-E35B-0A44-8F80-9CD14CF7D1C8}" type="presParOf" srcId="{D66A43A4-46D4-4042-976C-24AFC6E09917}" destId="{7AB1888A-8D18-AC4A-8E1C-7F59656880FA}" srcOrd="4" destOrd="0" presId="urn:microsoft.com/office/officeart/2005/8/layout/chevron2"/>
    <dgm:cxn modelId="{65E9BF47-E24C-6643-B221-1672ECB11713}" type="presParOf" srcId="{7AB1888A-8D18-AC4A-8E1C-7F59656880FA}" destId="{FA99D26B-4220-5A4A-BA92-AEEE4B6D45BC}" srcOrd="0" destOrd="0" presId="urn:microsoft.com/office/officeart/2005/8/layout/chevron2"/>
    <dgm:cxn modelId="{2769C9C5-A7B4-1042-BEDE-718B5D45DF0D}" type="presParOf" srcId="{7AB1888A-8D18-AC4A-8E1C-7F59656880FA}" destId="{592D23F6-4B6D-2A4A-A7AA-CE5358B03FED}"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124C3A5-80B0-864A-B1D5-EAB5EC900DFB}" type="doc">
      <dgm:prSet loTypeId="urn:microsoft.com/office/officeart/2008/layout/VerticalCurvedList" loCatId="" qsTypeId="urn:microsoft.com/office/officeart/2005/8/quickstyle/simple1" qsCatId="simple" csTypeId="urn:microsoft.com/office/officeart/2005/8/colors/colorful5" csCatId="colorful" phldr="1"/>
      <dgm:spPr/>
      <dgm:t>
        <a:bodyPr/>
        <a:lstStyle/>
        <a:p>
          <a:endParaRPr lang="en-GB"/>
        </a:p>
      </dgm:t>
    </dgm:pt>
    <dgm:pt modelId="{EACDF3B2-E678-9941-8CAB-96DA53604379}">
      <dgm:prSet phldrT="[Text]"/>
      <dgm:spPr/>
      <dgm:t>
        <a:bodyPr/>
        <a:lstStyle/>
        <a:p>
          <a:r>
            <a:rPr lang="en-GB" b="1" dirty="0"/>
            <a:t>1. Project Owner</a:t>
          </a:r>
        </a:p>
      </dgm:t>
    </dgm:pt>
    <dgm:pt modelId="{6DBFF266-C9CA-E249-A094-B7C850555243}" type="parTrans" cxnId="{E4C1D1FD-E25F-024E-A03F-B87870B7F7D1}">
      <dgm:prSet/>
      <dgm:spPr/>
      <dgm:t>
        <a:bodyPr/>
        <a:lstStyle/>
        <a:p>
          <a:endParaRPr lang="en-GB"/>
        </a:p>
      </dgm:t>
    </dgm:pt>
    <dgm:pt modelId="{C15F64E9-68E0-284E-975D-635C476813B8}" type="sibTrans" cxnId="{E4C1D1FD-E25F-024E-A03F-B87870B7F7D1}">
      <dgm:prSet/>
      <dgm:spPr/>
      <dgm:t>
        <a:bodyPr/>
        <a:lstStyle/>
        <a:p>
          <a:endParaRPr lang="en-GB"/>
        </a:p>
      </dgm:t>
    </dgm:pt>
    <dgm:pt modelId="{387A61FB-ED15-B148-92C1-DE5E3A559519}">
      <dgm:prSet phldrT="[Text]"/>
      <dgm:spPr/>
      <dgm:t>
        <a:bodyPr/>
        <a:lstStyle/>
        <a:p>
          <a:r>
            <a:rPr lang="en-GB" b="1" dirty="0"/>
            <a:t>2. Project Developer</a:t>
          </a:r>
        </a:p>
      </dgm:t>
    </dgm:pt>
    <dgm:pt modelId="{0EB04701-AA83-7A4D-87E4-7FEE4E07AF9F}" type="parTrans" cxnId="{C011EB07-6D52-234D-A993-F035B21BE858}">
      <dgm:prSet/>
      <dgm:spPr/>
      <dgm:t>
        <a:bodyPr/>
        <a:lstStyle/>
        <a:p>
          <a:endParaRPr lang="en-GB"/>
        </a:p>
      </dgm:t>
    </dgm:pt>
    <dgm:pt modelId="{17407802-8145-9D4C-8D66-AA87413A2CA0}" type="sibTrans" cxnId="{C011EB07-6D52-234D-A993-F035B21BE858}">
      <dgm:prSet/>
      <dgm:spPr/>
      <dgm:t>
        <a:bodyPr/>
        <a:lstStyle/>
        <a:p>
          <a:endParaRPr lang="en-GB"/>
        </a:p>
      </dgm:t>
    </dgm:pt>
    <dgm:pt modelId="{F3E43435-D2D6-BB4A-B324-B2FE2FE66294}">
      <dgm:prSet phldrT="[Text]"/>
      <dgm:spPr/>
      <dgm:t>
        <a:bodyPr/>
        <a:lstStyle/>
        <a:p>
          <a:r>
            <a:rPr lang="en-GB" b="1" dirty="0"/>
            <a:t>3. Project Investor</a:t>
          </a:r>
        </a:p>
      </dgm:t>
    </dgm:pt>
    <dgm:pt modelId="{B279922C-5169-1744-AEE9-3E3BCACE9119}" type="parTrans" cxnId="{A073C966-61DE-A14C-A97B-400BB7955318}">
      <dgm:prSet/>
      <dgm:spPr/>
      <dgm:t>
        <a:bodyPr/>
        <a:lstStyle/>
        <a:p>
          <a:endParaRPr lang="en-GB"/>
        </a:p>
      </dgm:t>
    </dgm:pt>
    <dgm:pt modelId="{F36308B3-3D2A-B446-BB27-650D711A79FC}" type="sibTrans" cxnId="{A073C966-61DE-A14C-A97B-400BB7955318}">
      <dgm:prSet/>
      <dgm:spPr/>
      <dgm:t>
        <a:bodyPr/>
        <a:lstStyle/>
        <a:p>
          <a:endParaRPr lang="en-GB"/>
        </a:p>
      </dgm:t>
    </dgm:pt>
    <dgm:pt modelId="{686A683A-34EE-F14D-9C31-666CD6717934}">
      <dgm:prSet/>
      <dgm:spPr/>
      <dgm:t>
        <a:bodyPr/>
        <a:lstStyle/>
        <a:p>
          <a:r>
            <a:rPr lang="en-GB" b="1" dirty="0"/>
            <a:t>4. Independent Auditor</a:t>
          </a:r>
        </a:p>
      </dgm:t>
    </dgm:pt>
    <dgm:pt modelId="{F1ADCF07-0203-2E40-854F-59A2ADBF19E2}" type="parTrans" cxnId="{1CC5C6FF-4461-3D44-AE29-CF4CE00AB65C}">
      <dgm:prSet/>
      <dgm:spPr/>
      <dgm:t>
        <a:bodyPr/>
        <a:lstStyle/>
        <a:p>
          <a:endParaRPr lang="en-GB"/>
        </a:p>
      </dgm:t>
    </dgm:pt>
    <dgm:pt modelId="{E42F2518-B160-F641-8F8E-63D09AB42BFD}" type="sibTrans" cxnId="{1CC5C6FF-4461-3D44-AE29-CF4CE00AB65C}">
      <dgm:prSet/>
      <dgm:spPr/>
      <dgm:t>
        <a:bodyPr/>
        <a:lstStyle/>
        <a:p>
          <a:endParaRPr lang="en-GB"/>
        </a:p>
      </dgm:t>
    </dgm:pt>
    <dgm:pt modelId="{FBEE0909-C52A-B342-B5F4-2625F49005C5}">
      <dgm:prSet/>
      <dgm:spPr/>
      <dgm:t>
        <a:bodyPr/>
        <a:lstStyle/>
        <a:p>
          <a:r>
            <a:rPr lang="en-GB" b="1" dirty="0"/>
            <a:t>5. Crediting Standard</a:t>
          </a:r>
        </a:p>
      </dgm:t>
    </dgm:pt>
    <dgm:pt modelId="{D8F8AEBC-DDA3-BE46-A4A1-3C4D99C1924E}" type="parTrans" cxnId="{4F6FEA1E-544C-E740-8FBC-9946DB0451D5}">
      <dgm:prSet/>
      <dgm:spPr/>
      <dgm:t>
        <a:bodyPr/>
        <a:lstStyle/>
        <a:p>
          <a:endParaRPr lang="en-GB"/>
        </a:p>
      </dgm:t>
    </dgm:pt>
    <dgm:pt modelId="{56F787FB-1156-FB49-BC39-AF429123990D}" type="sibTrans" cxnId="{4F6FEA1E-544C-E740-8FBC-9946DB0451D5}">
      <dgm:prSet/>
      <dgm:spPr/>
      <dgm:t>
        <a:bodyPr/>
        <a:lstStyle/>
        <a:p>
          <a:endParaRPr lang="en-GB"/>
        </a:p>
      </dgm:t>
    </dgm:pt>
    <dgm:pt modelId="{48EB3226-A219-964A-BE12-9262A7B75BC5}">
      <dgm:prSet/>
      <dgm:spPr/>
      <dgm:t>
        <a:bodyPr/>
        <a:lstStyle/>
        <a:p>
          <a:r>
            <a:rPr lang="en-GB" b="1" dirty="0"/>
            <a:t>6. Market Intermediary</a:t>
          </a:r>
        </a:p>
      </dgm:t>
    </dgm:pt>
    <dgm:pt modelId="{97E3F606-B5BB-8644-BD25-728FFE0A12E6}" type="parTrans" cxnId="{C11B97F0-C604-C446-B48A-716543FA57E5}">
      <dgm:prSet/>
      <dgm:spPr/>
      <dgm:t>
        <a:bodyPr/>
        <a:lstStyle/>
        <a:p>
          <a:endParaRPr lang="en-GB"/>
        </a:p>
      </dgm:t>
    </dgm:pt>
    <dgm:pt modelId="{43DE42B4-393A-3940-952B-0A5EA1425ABC}" type="sibTrans" cxnId="{C11B97F0-C604-C446-B48A-716543FA57E5}">
      <dgm:prSet/>
      <dgm:spPr/>
      <dgm:t>
        <a:bodyPr/>
        <a:lstStyle/>
        <a:p>
          <a:endParaRPr lang="en-GB"/>
        </a:p>
      </dgm:t>
    </dgm:pt>
    <dgm:pt modelId="{8C33A538-C121-7143-A56E-F41745022AA7}">
      <dgm:prSet/>
      <dgm:spPr/>
      <dgm:t>
        <a:bodyPr/>
        <a:lstStyle/>
        <a:p>
          <a:r>
            <a:rPr lang="en-GB" b="1" dirty="0"/>
            <a:t>7. End Buyer</a:t>
          </a:r>
        </a:p>
      </dgm:t>
    </dgm:pt>
    <dgm:pt modelId="{B67975A3-FA1F-9D4D-A02C-67C092FAE8BF}" type="parTrans" cxnId="{2F21316E-220F-4A46-A7D4-B5BE5FBE61B3}">
      <dgm:prSet/>
      <dgm:spPr/>
      <dgm:t>
        <a:bodyPr/>
        <a:lstStyle/>
        <a:p>
          <a:endParaRPr lang="en-GB"/>
        </a:p>
      </dgm:t>
    </dgm:pt>
    <dgm:pt modelId="{8FD07C45-2F5B-374F-B3A4-D81CABCA7ED9}" type="sibTrans" cxnId="{2F21316E-220F-4A46-A7D4-B5BE5FBE61B3}">
      <dgm:prSet/>
      <dgm:spPr/>
      <dgm:t>
        <a:bodyPr/>
        <a:lstStyle/>
        <a:p>
          <a:endParaRPr lang="en-GB"/>
        </a:p>
      </dgm:t>
    </dgm:pt>
    <dgm:pt modelId="{426F325B-9847-3A4B-B3D3-B4B3052B2EB4}" type="pres">
      <dgm:prSet presAssocID="{A124C3A5-80B0-864A-B1D5-EAB5EC900DFB}" presName="Name0" presStyleCnt="0">
        <dgm:presLayoutVars>
          <dgm:chMax val="7"/>
          <dgm:chPref val="7"/>
          <dgm:dir/>
        </dgm:presLayoutVars>
      </dgm:prSet>
      <dgm:spPr/>
    </dgm:pt>
    <dgm:pt modelId="{6E0A9BDA-2933-D147-93EB-0E164707AFB4}" type="pres">
      <dgm:prSet presAssocID="{A124C3A5-80B0-864A-B1D5-EAB5EC900DFB}" presName="Name1" presStyleCnt="0"/>
      <dgm:spPr/>
    </dgm:pt>
    <dgm:pt modelId="{8A42D507-C1A7-B647-8548-23F430CCD7D6}" type="pres">
      <dgm:prSet presAssocID="{A124C3A5-80B0-864A-B1D5-EAB5EC900DFB}" presName="cycle" presStyleCnt="0"/>
      <dgm:spPr/>
    </dgm:pt>
    <dgm:pt modelId="{CC592EDD-232F-5A4D-B60B-B9FA017A9353}" type="pres">
      <dgm:prSet presAssocID="{A124C3A5-80B0-864A-B1D5-EAB5EC900DFB}" presName="srcNode" presStyleLbl="node1" presStyleIdx="0" presStyleCnt="7"/>
      <dgm:spPr/>
    </dgm:pt>
    <dgm:pt modelId="{B0743D4F-6B38-AD4A-81D0-BF9913DE1472}" type="pres">
      <dgm:prSet presAssocID="{A124C3A5-80B0-864A-B1D5-EAB5EC900DFB}" presName="conn" presStyleLbl="parChTrans1D2" presStyleIdx="0" presStyleCnt="1"/>
      <dgm:spPr/>
    </dgm:pt>
    <dgm:pt modelId="{CCB31AC0-09C4-F74A-B758-0CED06B3CD3E}" type="pres">
      <dgm:prSet presAssocID="{A124C3A5-80B0-864A-B1D5-EAB5EC900DFB}" presName="extraNode" presStyleLbl="node1" presStyleIdx="0" presStyleCnt="7"/>
      <dgm:spPr/>
    </dgm:pt>
    <dgm:pt modelId="{7E3F9741-F10C-594B-9255-8CE302E6339A}" type="pres">
      <dgm:prSet presAssocID="{A124C3A5-80B0-864A-B1D5-EAB5EC900DFB}" presName="dstNode" presStyleLbl="node1" presStyleIdx="0" presStyleCnt="7"/>
      <dgm:spPr/>
    </dgm:pt>
    <dgm:pt modelId="{2B82CDDE-4BD5-C748-9FBD-36B4BC7B1D1E}" type="pres">
      <dgm:prSet presAssocID="{EACDF3B2-E678-9941-8CAB-96DA53604379}" presName="text_1" presStyleLbl="node1" presStyleIdx="0" presStyleCnt="7">
        <dgm:presLayoutVars>
          <dgm:bulletEnabled val="1"/>
        </dgm:presLayoutVars>
      </dgm:prSet>
      <dgm:spPr/>
    </dgm:pt>
    <dgm:pt modelId="{4C4237D2-A2CE-5C4E-A819-583C7FF6C183}" type="pres">
      <dgm:prSet presAssocID="{EACDF3B2-E678-9941-8CAB-96DA53604379}" presName="accent_1" presStyleCnt="0"/>
      <dgm:spPr/>
    </dgm:pt>
    <dgm:pt modelId="{186928DD-F308-3A40-938A-8B16A644A04A}" type="pres">
      <dgm:prSet presAssocID="{EACDF3B2-E678-9941-8CAB-96DA53604379}" presName="accentRepeatNode" presStyleLbl="solidFgAcc1" presStyleIdx="0" presStyleCnt="7"/>
      <dgm:spPr/>
    </dgm:pt>
    <dgm:pt modelId="{92A50E32-81E7-DC4C-ADBD-833651173ECF}" type="pres">
      <dgm:prSet presAssocID="{387A61FB-ED15-B148-92C1-DE5E3A559519}" presName="text_2" presStyleLbl="node1" presStyleIdx="1" presStyleCnt="7">
        <dgm:presLayoutVars>
          <dgm:bulletEnabled val="1"/>
        </dgm:presLayoutVars>
      </dgm:prSet>
      <dgm:spPr/>
    </dgm:pt>
    <dgm:pt modelId="{C85CDBF2-BDF6-B84D-AB1B-E46655E84F90}" type="pres">
      <dgm:prSet presAssocID="{387A61FB-ED15-B148-92C1-DE5E3A559519}" presName="accent_2" presStyleCnt="0"/>
      <dgm:spPr/>
    </dgm:pt>
    <dgm:pt modelId="{5F0DCEEE-7681-2543-A860-81C2AFA03522}" type="pres">
      <dgm:prSet presAssocID="{387A61FB-ED15-B148-92C1-DE5E3A559519}" presName="accentRepeatNode" presStyleLbl="solidFgAcc1" presStyleIdx="1" presStyleCnt="7"/>
      <dgm:spPr/>
    </dgm:pt>
    <dgm:pt modelId="{B2C34276-59C4-774C-8D1B-7C7241773186}" type="pres">
      <dgm:prSet presAssocID="{F3E43435-D2D6-BB4A-B324-B2FE2FE66294}" presName="text_3" presStyleLbl="node1" presStyleIdx="2" presStyleCnt="7">
        <dgm:presLayoutVars>
          <dgm:bulletEnabled val="1"/>
        </dgm:presLayoutVars>
      </dgm:prSet>
      <dgm:spPr/>
    </dgm:pt>
    <dgm:pt modelId="{04ADA402-A13D-704A-90F9-48EDCA258FCC}" type="pres">
      <dgm:prSet presAssocID="{F3E43435-D2D6-BB4A-B324-B2FE2FE66294}" presName="accent_3" presStyleCnt="0"/>
      <dgm:spPr/>
    </dgm:pt>
    <dgm:pt modelId="{746D7A4F-756B-CA46-8D39-6AB73BB7C3AC}" type="pres">
      <dgm:prSet presAssocID="{F3E43435-D2D6-BB4A-B324-B2FE2FE66294}" presName="accentRepeatNode" presStyleLbl="solidFgAcc1" presStyleIdx="2" presStyleCnt="7"/>
      <dgm:spPr/>
    </dgm:pt>
    <dgm:pt modelId="{63F2D6E7-F6A0-8441-9572-571521FDB573}" type="pres">
      <dgm:prSet presAssocID="{686A683A-34EE-F14D-9C31-666CD6717934}" presName="text_4" presStyleLbl="node1" presStyleIdx="3" presStyleCnt="7">
        <dgm:presLayoutVars>
          <dgm:bulletEnabled val="1"/>
        </dgm:presLayoutVars>
      </dgm:prSet>
      <dgm:spPr/>
    </dgm:pt>
    <dgm:pt modelId="{E5BC7D47-E485-F241-8DE5-81BE482E2833}" type="pres">
      <dgm:prSet presAssocID="{686A683A-34EE-F14D-9C31-666CD6717934}" presName="accent_4" presStyleCnt="0"/>
      <dgm:spPr/>
    </dgm:pt>
    <dgm:pt modelId="{82CD5F07-6EA8-794D-92A6-A27C11EBCA50}" type="pres">
      <dgm:prSet presAssocID="{686A683A-34EE-F14D-9C31-666CD6717934}" presName="accentRepeatNode" presStyleLbl="solidFgAcc1" presStyleIdx="3" presStyleCnt="7"/>
      <dgm:spPr/>
    </dgm:pt>
    <dgm:pt modelId="{0B923C34-4E2A-CF45-B357-4592C171F2A0}" type="pres">
      <dgm:prSet presAssocID="{FBEE0909-C52A-B342-B5F4-2625F49005C5}" presName="text_5" presStyleLbl="node1" presStyleIdx="4" presStyleCnt="7">
        <dgm:presLayoutVars>
          <dgm:bulletEnabled val="1"/>
        </dgm:presLayoutVars>
      </dgm:prSet>
      <dgm:spPr/>
    </dgm:pt>
    <dgm:pt modelId="{57DF8A5A-BF67-6D45-AD92-0A3E679D7638}" type="pres">
      <dgm:prSet presAssocID="{FBEE0909-C52A-B342-B5F4-2625F49005C5}" presName="accent_5" presStyleCnt="0"/>
      <dgm:spPr/>
    </dgm:pt>
    <dgm:pt modelId="{32A3106E-8B8E-C548-B3C1-3CFB106EE4B5}" type="pres">
      <dgm:prSet presAssocID="{FBEE0909-C52A-B342-B5F4-2625F49005C5}" presName="accentRepeatNode" presStyleLbl="solidFgAcc1" presStyleIdx="4" presStyleCnt="7"/>
      <dgm:spPr/>
    </dgm:pt>
    <dgm:pt modelId="{827433E7-7E42-9C48-8D2A-F1975900BE51}" type="pres">
      <dgm:prSet presAssocID="{48EB3226-A219-964A-BE12-9262A7B75BC5}" presName="text_6" presStyleLbl="node1" presStyleIdx="5" presStyleCnt="7">
        <dgm:presLayoutVars>
          <dgm:bulletEnabled val="1"/>
        </dgm:presLayoutVars>
      </dgm:prSet>
      <dgm:spPr/>
    </dgm:pt>
    <dgm:pt modelId="{E8EDA5FC-C3F2-434A-8C88-352E5114B50D}" type="pres">
      <dgm:prSet presAssocID="{48EB3226-A219-964A-BE12-9262A7B75BC5}" presName="accent_6" presStyleCnt="0"/>
      <dgm:spPr/>
    </dgm:pt>
    <dgm:pt modelId="{DB52B459-3905-6A48-911D-AE4936F0363E}" type="pres">
      <dgm:prSet presAssocID="{48EB3226-A219-964A-BE12-9262A7B75BC5}" presName="accentRepeatNode" presStyleLbl="solidFgAcc1" presStyleIdx="5" presStyleCnt="7"/>
      <dgm:spPr/>
    </dgm:pt>
    <dgm:pt modelId="{BEE057FB-2096-C84D-B757-D132909CE0EC}" type="pres">
      <dgm:prSet presAssocID="{8C33A538-C121-7143-A56E-F41745022AA7}" presName="text_7" presStyleLbl="node1" presStyleIdx="6" presStyleCnt="7">
        <dgm:presLayoutVars>
          <dgm:bulletEnabled val="1"/>
        </dgm:presLayoutVars>
      </dgm:prSet>
      <dgm:spPr/>
    </dgm:pt>
    <dgm:pt modelId="{6911714B-1A98-4149-BE89-A8970AABBDF9}" type="pres">
      <dgm:prSet presAssocID="{8C33A538-C121-7143-A56E-F41745022AA7}" presName="accent_7" presStyleCnt="0"/>
      <dgm:spPr/>
    </dgm:pt>
    <dgm:pt modelId="{EA2E77B9-66CA-B844-B5C2-272543FC084F}" type="pres">
      <dgm:prSet presAssocID="{8C33A538-C121-7143-A56E-F41745022AA7}" presName="accentRepeatNode" presStyleLbl="solidFgAcc1" presStyleIdx="6" presStyleCnt="7"/>
      <dgm:spPr/>
    </dgm:pt>
  </dgm:ptLst>
  <dgm:cxnLst>
    <dgm:cxn modelId="{C011EB07-6D52-234D-A993-F035B21BE858}" srcId="{A124C3A5-80B0-864A-B1D5-EAB5EC900DFB}" destId="{387A61FB-ED15-B148-92C1-DE5E3A559519}" srcOrd="1" destOrd="0" parTransId="{0EB04701-AA83-7A4D-87E4-7FEE4E07AF9F}" sibTransId="{17407802-8145-9D4C-8D66-AA87413A2CA0}"/>
    <dgm:cxn modelId="{4F6FEA1E-544C-E740-8FBC-9946DB0451D5}" srcId="{A124C3A5-80B0-864A-B1D5-EAB5EC900DFB}" destId="{FBEE0909-C52A-B342-B5F4-2625F49005C5}" srcOrd="4" destOrd="0" parTransId="{D8F8AEBC-DDA3-BE46-A4A1-3C4D99C1924E}" sibTransId="{56F787FB-1156-FB49-BC39-AF429123990D}"/>
    <dgm:cxn modelId="{65AB5821-3B85-8743-AED0-F74FF56FC45E}" type="presOf" srcId="{8C33A538-C121-7143-A56E-F41745022AA7}" destId="{BEE057FB-2096-C84D-B757-D132909CE0EC}" srcOrd="0" destOrd="0" presId="urn:microsoft.com/office/officeart/2008/layout/VerticalCurvedList"/>
    <dgm:cxn modelId="{43199428-0148-384F-9E4E-4C5A40690848}" type="presOf" srcId="{EACDF3B2-E678-9941-8CAB-96DA53604379}" destId="{2B82CDDE-4BD5-C748-9FBD-36B4BC7B1D1E}" srcOrd="0" destOrd="0" presId="urn:microsoft.com/office/officeart/2008/layout/VerticalCurvedList"/>
    <dgm:cxn modelId="{3CE79C28-B7C6-2540-9CBF-F3F950E6BBA6}" type="presOf" srcId="{A124C3A5-80B0-864A-B1D5-EAB5EC900DFB}" destId="{426F325B-9847-3A4B-B3D3-B4B3052B2EB4}" srcOrd="0" destOrd="0" presId="urn:microsoft.com/office/officeart/2008/layout/VerticalCurvedList"/>
    <dgm:cxn modelId="{A1882838-6126-034F-B653-CA9EFAE733A0}" type="presOf" srcId="{C15F64E9-68E0-284E-975D-635C476813B8}" destId="{B0743D4F-6B38-AD4A-81D0-BF9913DE1472}" srcOrd="0" destOrd="0" presId="urn:microsoft.com/office/officeart/2008/layout/VerticalCurvedList"/>
    <dgm:cxn modelId="{A073C966-61DE-A14C-A97B-400BB7955318}" srcId="{A124C3A5-80B0-864A-B1D5-EAB5EC900DFB}" destId="{F3E43435-D2D6-BB4A-B324-B2FE2FE66294}" srcOrd="2" destOrd="0" parTransId="{B279922C-5169-1744-AEE9-3E3BCACE9119}" sibTransId="{F36308B3-3D2A-B446-BB27-650D711A79FC}"/>
    <dgm:cxn modelId="{2F21316E-220F-4A46-A7D4-B5BE5FBE61B3}" srcId="{A124C3A5-80B0-864A-B1D5-EAB5EC900DFB}" destId="{8C33A538-C121-7143-A56E-F41745022AA7}" srcOrd="6" destOrd="0" parTransId="{B67975A3-FA1F-9D4D-A02C-67C092FAE8BF}" sibTransId="{8FD07C45-2F5B-374F-B3A4-D81CABCA7ED9}"/>
    <dgm:cxn modelId="{A062A9A1-A79E-EE49-A6E9-268D32697108}" type="presOf" srcId="{387A61FB-ED15-B148-92C1-DE5E3A559519}" destId="{92A50E32-81E7-DC4C-ADBD-833651173ECF}" srcOrd="0" destOrd="0" presId="urn:microsoft.com/office/officeart/2008/layout/VerticalCurvedList"/>
    <dgm:cxn modelId="{C49090AA-9268-5A4D-BF83-CBCEDCD25B67}" type="presOf" srcId="{48EB3226-A219-964A-BE12-9262A7B75BC5}" destId="{827433E7-7E42-9C48-8D2A-F1975900BE51}" srcOrd="0" destOrd="0" presId="urn:microsoft.com/office/officeart/2008/layout/VerticalCurvedList"/>
    <dgm:cxn modelId="{4C60ACB0-4F9C-E048-AD75-9A187D87BED4}" type="presOf" srcId="{F3E43435-D2D6-BB4A-B324-B2FE2FE66294}" destId="{B2C34276-59C4-774C-8D1B-7C7241773186}" srcOrd="0" destOrd="0" presId="urn:microsoft.com/office/officeart/2008/layout/VerticalCurvedList"/>
    <dgm:cxn modelId="{59382CDA-5D8D-4243-B3B6-7050C5D63003}" type="presOf" srcId="{FBEE0909-C52A-B342-B5F4-2625F49005C5}" destId="{0B923C34-4E2A-CF45-B357-4592C171F2A0}" srcOrd="0" destOrd="0" presId="urn:microsoft.com/office/officeart/2008/layout/VerticalCurvedList"/>
    <dgm:cxn modelId="{C11B97F0-C604-C446-B48A-716543FA57E5}" srcId="{A124C3A5-80B0-864A-B1D5-EAB5EC900DFB}" destId="{48EB3226-A219-964A-BE12-9262A7B75BC5}" srcOrd="5" destOrd="0" parTransId="{97E3F606-B5BB-8644-BD25-728FFE0A12E6}" sibTransId="{43DE42B4-393A-3940-952B-0A5EA1425ABC}"/>
    <dgm:cxn modelId="{4400FAF9-050D-3346-9465-8C8CB326A924}" type="presOf" srcId="{686A683A-34EE-F14D-9C31-666CD6717934}" destId="{63F2D6E7-F6A0-8441-9572-571521FDB573}" srcOrd="0" destOrd="0" presId="urn:microsoft.com/office/officeart/2008/layout/VerticalCurvedList"/>
    <dgm:cxn modelId="{E4C1D1FD-E25F-024E-A03F-B87870B7F7D1}" srcId="{A124C3A5-80B0-864A-B1D5-EAB5EC900DFB}" destId="{EACDF3B2-E678-9941-8CAB-96DA53604379}" srcOrd="0" destOrd="0" parTransId="{6DBFF266-C9CA-E249-A094-B7C850555243}" sibTransId="{C15F64E9-68E0-284E-975D-635C476813B8}"/>
    <dgm:cxn modelId="{1CC5C6FF-4461-3D44-AE29-CF4CE00AB65C}" srcId="{A124C3A5-80B0-864A-B1D5-EAB5EC900DFB}" destId="{686A683A-34EE-F14D-9C31-666CD6717934}" srcOrd="3" destOrd="0" parTransId="{F1ADCF07-0203-2E40-854F-59A2ADBF19E2}" sibTransId="{E42F2518-B160-F641-8F8E-63D09AB42BFD}"/>
    <dgm:cxn modelId="{9C196945-674A-FB4D-83B0-5C134297DDD1}" type="presParOf" srcId="{426F325B-9847-3A4B-B3D3-B4B3052B2EB4}" destId="{6E0A9BDA-2933-D147-93EB-0E164707AFB4}" srcOrd="0" destOrd="0" presId="urn:microsoft.com/office/officeart/2008/layout/VerticalCurvedList"/>
    <dgm:cxn modelId="{21643F3D-D59B-4744-BCAC-AE0A5620FED7}" type="presParOf" srcId="{6E0A9BDA-2933-D147-93EB-0E164707AFB4}" destId="{8A42D507-C1A7-B647-8548-23F430CCD7D6}" srcOrd="0" destOrd="0" presId="urn:microsoft.com/office/officeart/2008/layout/VerticalCurvedList"/>
    <dgm:cxn modelId="{88010830-BD10-C34A-9750-D8BF8980A013}" type="presParOf" srcId="{8A42D507-C1A7-B647-8548-23F430CCD7D6}" destId="{CC592EDD-232F-5A4D-B60B-B9FA017A9353}" srcOrd="0" destOrd="0" presId="urn:microsoft.com/office/officeart/2008/layout/VerticalCurvedList"/>
    <dgm:cxn modelId="{964325B1-A847-BD40-8590-4E2234C67CD1}" type="presParOf" srcId="{8A42D507-C1A7-B647-8548-23F430CCD7D6}" destId="{B0743D4F-6B38-AD4A-81D0-BF9913DE1472}" srcOrd="1" destOrd="0" presId="urn:microsoft.com/office/officeart/2008/layout/VerticalCurvedList"/>
    <dgm:cxn modelId="{6CDC054A-B28C-934A-9BE1-42AE7B87DC1B}" type="presParOf" srcId="{8A42D507-C1A7-B647-8548-23F430CCD7D6}" destId="{CCB31AC0-09C4-F74A-B758-0CED06B3CD3E}" srcOrd="2" destOrd="0" presId="urn:microsoft.com/office/officeart/2008/layout/VerticalCurvedList"/>
    <dgm:cxn modelId="{0E85A502-0CD8-3046-9285-38984E9339A3}" type="presParOf" srcId="{8A42D507-C1A7-B647-8548-23F430CCD7D6}" destId="{7E3F9741-F10C-594B-9255-8CE302E6339A}" srcOrd="3" destOrd="0" presId="urn:microsoft.com/office/officeart/2008/layout/VerticalCurvedList"/>
    <dgm:cxn modelId="{9A1CA3A6-CAC9-984B-8D5D-949A88B25265}" type="presParOf" srcId="{6E0A9BDA-2933-D147-93EB-0E164707AFB4}" destId="{2B82CDDE-4BD5-C748-9FBD-36B4BC7B1D1E}" srcOrd="1" destOrd="0" presId="urn:microsoft.com/office/officeart/2008/layout/VerticalCurvedList"/>
    <dgm:cxn modelId="{D328200A-E386-8D4F-BC3C-F6875A28E15A}" type="presParOf" srcId="{6E0A9BDA-2933-D147-93EB-0E164707AFB4}" destId="{4C4237D2-A2CE-5C4E-A819-583C7FF6C183}" srcOrd="2" destOrd="0" presId="urn:microsoft.com/office/officeart/2008/layout/VerticalCurvedList"/>
    <dgm:cxn modelId="{275EB57D-03CA-4247-86CE-E089FB8A36F0}" type="presParOf" srcId="{4C4237D2-A2CE-5C4E-A819-583C7FF6C183}" destId="{186928DD-F308-3A40-938A-8B16A644A04A}" srcOrd="0" destOrd="0" presId="urn:microsoft.com/office/officeart/2008/layout/VerticalCurvedList"/>
    <dgm:cxn modelId="{99655106-3783-374B-8427-8ACC847E9E77}" type="presParOf" srcId="{6E0A9BDA-2933-D147-93EB-0E164707AFB4}" destId="{92A50E32-81E7-DC4C-ADBD-833651173ECF}" srcOrd="3" destOrd="0" presId="urn:microsoft.com/office/officeart/2008/layout/VerticalCurvedList"/>
    <dgm:cxn modelId="{628D6A36-3CB1-8D4F-819F-71059F84E344}" type="presParOf" srcId="{6E0A9BDA-2933-D147-93EB-0E164707AFB4}" destId="{C85CDBF2-BDF6-B84D-AB1B-E46655E84F90}" srcOrd="4" destOrd="0" presId="urn:microsoft.com/office/officeart/2008/layout/VerticalCurvedList"/>
    <dgm:cxn modelId="{E0F230B9-B47B-EC46-8C84-CB83415413EE}" type="presParOf" srcId="{C85CDBF2-BDF6-B84D-AB1B-E46655E84F90}" destId="{5F0DCEEE-7681-2543-A860-81C2AFA03522}" srcOrd="0" destOrd="0" presId="urn:microsoft.com/office/officeart/2008/layout/VerticalCurvedList"/>
    <dgm:cxn modelId="{FE694D54-8A8C-FB43-950F-145E8851F04D}" type="presParOf" srcId="{6E0A9BDA-2933-D147-93EB-0E164707AFB4}" destId="{B2C34276-59C4-774C-8D1B-7C7241773186}" srcOrd="5" destOrd="0" presId="urn:microsoft.com/office/officeart/2008/layout/VerticalCurvedList"/>
    <dgm:cxn modelId="{E4238F0B-B5BE-9045-89CB-478FCBEF7454}" type="presParOf" srcId="{6E0A9BDA-2933-D147-93EB-0E164707AFB4}" destId="{04ADA402-A13D-704A-90F9-48EDCA258FCC}" srcOrd="6" destOrd="0" presId="urn:microsoft.com/office/officeart/2008/layout/VerticalCurvedList"/>
    <dgm:cxn modelId="{440BABA7-879B-4A41-8BE7-D8BBA7C5B2B6}" type="presParOf" srcId="{04ADA402-A13D-704A-90F9-48EDCA258FCC}" destId="{746D7A4F-756B-CA46-8D39-6AB73BB7C3AC}" srcOrd="0" destOrd="0" presId="urn:microsoft.com/office/officeart/2008/layout/VerticalCurvedList"/>
    <dgm:cxn modelId="{A2BF1D7B-E64E-DF44-8E72-7D9B91AF2FB3}" type="presParOf" srcId="{6E0A9BDA-2933-D147-93EB-0E164707AFB4}" destId="{63F2D6E7-F6A0-8441-9572-571521FDB573}" srcOrd="7" destOrd="0" presId="urn:microsoft.com/office/officeart/2008/layout/VerticalCurvedList"/>
    <dgm:cxn modelId="{DE84EB86-8B0C-8A40-B63B-2E28C5611921}" type="presParOf" srcId="{6E0A9BDA-2933-D147-93EB-0E164707AFB4}" destId="{E5BC7D47-E485-F241-8DE5-81BE482E2833}" srcOrd="8" destOrd="0" presId="urn:microsoft.com/office/officeart/2008/layout/VerticalCurvedList"/>
    <dgm:cxn modelId="{D7CE5F09-2743-DA4C-AEE6-E7CD676D190B}" type="presParOf" srcId="{E5BC7D47-E485-F241-8DE5-81BE482E2833}" destId="{82CD5F07-6EA8-794D-92A6-A27C11EBCA50}" srcOrd="0" destOrd="0" presId="urn:microsoft.com/office/officeart/2008/layout/VerticalCurvedList"/>
    <dgm:cxn modelId="{C30B67F8-77B1-CE43-94F2-1D1BB93175DC}" type="presParOf" srcId="{6E0A9BDA-2933-D147-93EB-0E164707AFB4}" destId="{0B923C34-4E2A-CF45-B357-4592C171F2A0}" srcOrd="9" destOrd="0" presId="urn:microsoft.com/office/officeart/2008/layout/VerticalCurvedList"/>
    <dgm:cxn modelId="{36EFAB44-C42A-FE4A-BE11-044D8B44E6FC}" type="presParOf" srcId="{6E0A9BDA-2933-D147-93EB-0E164707AFB4}" destId="{57DF8A5A-BF67-6D45-AD92-0A3E679D7638}" srcOrd="10" destOrd="0" presId="urn:microsoft.com/office/officeart/2008/layout/VerticalCurvedList"/>
    <dgm:cxn modelId="{217778A1-C70B-5747-A993-286D44A6C2D6}" type="presParOf" srcId="{57DF8A5A-BF67-6D45-AD92-0A3E679D7638}" destId="{32A3106E-8B8E-C548-B3C1-3CFB106EE4B5}" srcOrd="0" destOrd="0" presId="urn:microsoft.com/office/officeart/2008/layout/VerticalCurvedList"/>
    <dgm:cxn modelId="{EF12A93E-2BFB-4E4F-9C5F-937C6938AE85}" type="presParOf" srcId="{6E0A9BDA-2933-D147-93EB-0E164707AFB4}" destId="{827433E7-7E42-9C48-8D2A-F1975900BE51}" srcOrd="11" destOrd="0" presId="urn:microsoft.com/office/officeart/2008/layout/VerticalCurvedList"/>
    <dgm:cxn modelId="{6F79B333-0F8B-A947-A478-40035EF94F2C}" type="presParOf" srcId="{6E0A9BDA-2933-D147-93EB-0E164707AFB4}" destId="{E8EDA5FC-C3F2-434A-8C88-352E5114B50D}" srcOrd="12" destOrd="0" presId="urn:microsoft.com/office/officeart/2008/layout/VerticalCurvedList"/>
    <dgm:cxn modelId="{8C30F64D-5836-484B-8AC6-A825E23C33C1}" type="presParOf" srcId="{E8EDA5FC-C3F2-434A-8C88-352E5114B50D}" destId="{DB52B459-3905-6A48-911D-AE4936F0363E}" srcOrd="0" destOrd="0" presId="urn:microsoft.com/office/officeart/2008/layout/VerticalCurvedList"/>
    <dgm:cxn modelId="{E653A148-0371-B046-9EB1-759A1A2011DD}" type="presParOf" srcId="{6E0A9BDA-2933-D147-93EB-0E164707AFB4}" destId="{BEE057FB-2096-C84D-B757-D132909CE0EC}" srcOrd="13" destOrd="0" presId="urn:microsoft.com/office/officeart/2008/layout/VerticalCurvedList"/>
    <dgm:cxn modelId="{D4442077-FA56-C24D-AA49-81ECE3A7F291}" type="presParOf" srcId="{6E0A9BDA-2933-D147-93EB-0E164707AFB4}" destId="{6911714B-1A98-4149-BE89-A8970AABBDF9}" srcOrd="14" destOrd="0" presId="urn:microsoft.com/office/officeart/2008/layout/VerticalCurvedList"/>
    <dgm:cxn modelId="{F6D56F5C-DAB1-4546-BD02-97D1CB6D19B6}" type="presParOf" srcId="{6911714B-1A98-4149-BE89-A8970AABBDF9}" destId="{EA2E77B9-66CA-B844-B5C2-272543FC084F}" srcOrd="0" destOrd="0" presId="urn:microsoft.com/office/officeart/2008/layout/VerticalCurvedLis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37A8F15-A2F8-B74F-8313-DFAEDBE68C2E}" type="doc">
      <dgm:prSet loTypeId="urn:microsoft.com/office/officeart/2005/8/layout/arrow3" loCatId="" qsTypeId="urn:microsoft.com/office/officeart/2005/8/quickstyle/simple1" qsCatId="simple" csTypeId="urn:microsoft.com/office/officeart/2005/8/colors/colorful4" csCatId="colorful" phldr="1"/>
      <dgm:spPr/>
      <dgm:t>
        <a:bodyPr/>
        <a:lstStyle/>
        <a:p>
          <a:endParaRPr lang="en-GB"/>
        </a:p>
      </dgm:t>
    </dgm:pt>
    <dgm:pt modelId="{13774B74-6DCF-C94B-BA60-4AD3D04632EA}">
      <dgm:prSet phldrT="[Text]" custT="1"/>
      <dgm:spPr/>
      <dgm:t>
        <a:bodyPr/>
        <a:lstStyle/>
        <a:p>
          <a:r>
            <a:rPr lang="en-GB" sz="3400" dirty="0"/>
            <a:t>Buyer</a:t>
          </a:r>
        </a:p>
        <a:p>
          <a:r>
            <a:rPr lang="en-GB" sz="2000" dirty="0"/>
            <a:t>Values different carbon credit attributes</a:t>
          </a:r>
          <a:endParaRPr lang="en-GB" sz="3400" dirty="0"/>
        </a:p>
      </dgm:t>
    </dgm:pt>
    <dgm:pt modelId="{BFFFA66F-764E-184B-BEBA-BE2574980B58}" type="parTrans" cxnId="{CA468161-D88B-7543-A293-174C8861AA1B}">
      <dgm:prSet/>
      <dgm:spPr/>
      <dgm:t>
        <a:bodyPr/>
        <a:lstStyle/>
        <a:p>
          <a:endParaRPr lang="en-GB"/>
        </a:p>
      </dgm:t>
    </dgm:pt>
    <dgm:pt modelId="{C8BB8EC9-59F4-5143-855D-9F76B5096563}" type="sibTrans" cxnId="{CA468161-D88B-7543-A293-174C8861AA1B}">
      <dgm:prSet/>
      <dgm:spPr/>
      <dgm:t>
        <a:bodyPr/>
        <a:lstStyle/>
        <a:p>
          <a:endParaRPr lang="en-GB"/>
        </a:p>
      </dgm:t>
    </dgm:pt>
    <dgm:pt modelId="{EF32CD17-16EE-BE4D-B7F7-216F0D8CB1D6}">
      <dgm:prSet phldrT="[Text]" custT="1"/>
      <dgm:spPr/>
      <dgm:t>
        <a:bodyPr/>
        <a:lstStyle/>
        <a:p>
          <a:r>
            <a:rPr lang="en-GB" sz="3400" dirty="0"/>
            <a:t>Seller</a:t>
          </a:r>
        </a:p>
        <a:p>
          <a:r>
            <a:rPr lang="en-GB" sz="2000" dirty="0"/>
            <a:t>Needs a minimum price to make the project financially viable</a:t>
          </a:r>
        </a:p>
      </dgm:t>
    </dgm:pt>
    <dgm:pt modelId="{C533288C-DF2C-6B4C-97D7-04E93345235B}" type="parTrans" cxnId="{92CDD04D-A6D8-B845-82CE-91502A704440}">
      <dgm:prSet/>
      <dgm:spPr/>
      <dgm:t>
        <a:bodyPr/>
        <a:lstStyle/>
        <a:p>
          <a:endParaRPr lang="en-GB"/>
        </a:p>
      </dgm:t>
    </dgm:pt>
    <dgm:pt modelId="{169DF4C5-51DA-3E45-8365-6B5D9A4E285D}" type="sibTrans" cxnId="{92CDD04D-A6D8-B845-82CE-91502A704440}">
      <dgm:prSet/>
      <dgm:spPr/>
      <dgm:t>
        <a:bodyPr/>
        <a:lstStyle/>
        <a:p>
          <a:endParaRPr lang="en-GB"/>
        </a:p>
      </dgm:t>
    </dgm:pt>
    <dgm:pt modelId="{687CDACF-1AC5-984F-BBF4-1BB5A5C30153}" type="pres">
      <dgm:prSet presAssocID="{837A8F15-A2F8-B74F-8313-DFAEDBE68C2E}" presName="compositeShape" presStyleCnt="0">
        <dgm:presLayoutVars>
          <dgm:chMax val="2"/>
          <dgm:dir/>
          <dgm:resizeHandles val="exact"/>
        </dgm:presLayoutVars>
      </dgm:prSet>
      <dgm:spPr/>
    </dgm:pt>
    <dgm:pt modelId="{807DFAC4-D2E5-564B-AE78-BB1E1848F8D6}" type="pres">
      <dgm:prSet presAssocID="{837A8F15-A2F8-B74F-8313-DFAEDBE68C2E}" presName="divider" presStyleLbl="fgShp" presStyleIdx="0" presStyleCnt="1"/>
      <dgm:spPr/>
    </dgm:pt>
    <dgm:pt modelId="{E7FC8788-91C3-9B4E-BA12-593A1419FDEE}" type="pres">
      <dgm:prSet presAssocID="{13774B74-6DCF-C94B-BA60-4AD3D04632EA}" presName="downArrow" presStyleLbl="node1" presStyleIdx="0" presStyleCnt="2"/>
      <dgm:spPr/>
    </dgm:pt>
    <dgm:pt modelId="{3E9206AB-DCD6-9B4E-B324-01EEF232AACC}" type="pres">
      <dgm:prSet presAssocID="{13774B74-6DCF-C94B-BA60-4AD3D04632EA}" presName="downArrowText" presStyleLbl="revTx" presStyleIdx="0" presStyleCnt="2">
        <dgm:presLayoutVars>
          <dgm:bulletEnabled val="1"/>
        </dgm:presLayoutVars>
      </dgm:prSet>
      <dgm:spPr/>
    </dgm:pt>
    <dgm:pt modelId="{FC4B88ED-6867-AD48-B1E8-385BEE95D599}" type="pres">
      <dgm:prSet presAssocID="{EF32CD17-16EE-BE4D-B7F7-216F0D8CB1D6}" presName="upArrow" presStyleLbl="node1" presStyleIdx="1" presStyleCnt="2"/>
      <dgm:spPr/>
    </dgm:pt>
    <dgm:pt modelId="{90CB4C26-5B25-7643-A82B-3C8AB1C5F1E1}" type="pres">
      <dgm:prSet presAssocID="{EF32CD17-16EE-BE4D-B7F7-216F0D8CB1D6}" presName="upArrowText" presStyleLbl="revTx" presStyleIdx="1" presStyleCnt="2">
        <dgm:presLayoutVars>
          <dgm:bulletEnabled val="1"/>
        </dgm:presLayoutVars>
      </dgm:prSet>
      <dgm:spPr/>
    </dgm:pt>
  </dgm:ptLst>
  <dgm:cxnLst>
    <dgm:cxn modelId="{E8CAEB04-14EC-CB4B-808D-7B0D7EF4FA52}" type="presOf" srcId="{837A8F15-A2F8-B74F-8313-DFAEDBE68C2E}" destId="{687CDACF-1AC5-984F-BBF4-1BB5A5C30153}" srcOrd="0" destOrd="0" presId="urn:microsoft.com/office/officeart/2005/8/layout/arrow3"/>
    <dgm:cxn modelId="{CA468161-D88B-7543-A293-174C8861AA1B}" srcId="{837A8F15-A2F8-B74F-8313-DFAEDBE68C2E}" destId="{13774B74-6DCF-C94B-BA60-4AD3D04632EA}" srcOrd="0" destOrd="0" parTransId="{BFFFA66F-764E-184B-BEBA-BE2574980B58}" sibTransId="{C8BB8EC9-59F4-5143-855D-9F76B5096563}"/>
    <dgm:cxn modelId="{92CDD04D-A6D8-B845-82CE-91502A704440}" srcId="{837A8F15-A2F8-B74F-8313-DFAEDBE68C2E}" destId="{EF32CD17-16EE-BE4D-B7F7-216F0D8CB1D6}" srcOrd="1" destOrd="0" parTransId="{C533288C-DF2C-6B4C-97D7-04E93345235B}" sibTransId="{169DF4C5-51DA-3E45-8365-6B5D9A4E285D}"/>
    <dgm:cxn modelId="{06EB13D2-8182-BC44-878F-0F251ADC041D}" type="presOf" srcId="{EF32CD17-16EE-BE4D-B7F7-216F0D8CB1D6}" destId="{90CB4C26-5B25-7643-A82B-3C8AB1C5F1E1}" srcOrd="0" destOrd="0" presId="urn:microsoft.com/office/officeart/2005/8/layout/arrow3"/>
    <dgm:cxn modelId="{9C25A8EF-0122-9D4C-8826-C63B5F894C0C}" type="presOf" srcId="{13774B74-6DCF-C94B-BA60-4AD3D04632EA}" destId="{3E9206AB-DCD6-9B4E-B324-01EEF232AACC}" srcOrd="0" destOrd="0" presId="urn:microsoft.com/office/officeart/2005/8/layout/arrow3"/>
    <dgm:cxn modelId="{06446E0A-40F2-184B-9077-66685175E2AF}" type="presParOf" srcId="{687CDACF-1AC5-984F-BBF4-1BB5A5C30153}" destId="{807DFAC4-D2E5-564B-AE78-BB1E1848F8D6}" srcOrd="0" destOrd="0" presId="urn:microsoft.com/office/officeart/2005/8/layout/arrow3"/>
    <dgm:cxn modelId="{AFD88DC5-49A8-BA49-9050-976C54779CEA}" type="presParOf" srcId="{687CDACF-1AC5-984F-BBF4-1BB5A5C30153}" destId="{E7FC8788-91C3-9B4E-BA12-593A1419FDEE}" srcOrd="1" destOrd="0" presId="urn:microsoft.com/office/officeart/2005/8/layout/arrow3"/>
    <dgm:cxn modelId="{52AE619B-6A2A-F743-81C4-EC582315FCFA}" type="presParOf" srcId="{687CDACF-1AC5-984F-BBF4-1BB5A5C30153}" destId="{3E9206AB-DCD6-9B4E-B324-01EEF232AACC}" srcOrd="2" destOrd="0" presId="urn:microsoft.com/office/officeart/2005/8/layout/arrow3"/>
    <dgm:cxn modelId="{D8D08D0E-91EF-A045-A3A3-71CA0C9A44BA}" type="presParOf" srcId="{687CDACF-1AC5-984F-BBF4-1BB5A5C30153}" destId="{FC4B88ED-6867-AD48-B1E8-385BEE95D599}" srcOrd="3" destOrd="0" presId="urn:microsoft.com/office/officeart/2005/8/layout/arrow3"/>
    <dgm:cxn modelId="{218E9765-6E6F-D04F-82BA-7D70169D7EF4}" type="presParOf" srcId="{687CDACF-1AC5-984F-BBF4-1BB5A5C30153}" destId="{90CB4C26-5B25-7643-A82B-3C8AB1C5F1E1}" srcOrd="4" destOrd="0" presId="urn:microsoft.com/office/officeart/2005/8/layout/arrow3"/>
  </dgm:cxnLst>
  <dgm:bg>
    <a:solidFill>
      <a:schemeClr val="accent6">
        <a:lumMod val="20000"/>
        <a:lumOff val="80000"/>
        <a:alpha val="84893"/>
      </a:schemeClr>
    </a:solid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8F416E-9B01-2F47-91CF-F36BFE628E7A}">
      <dsp:nvSpPr>
        <dsp:cNvPr id="0" name=""/>
        <dsp:cNvSpPr/>
      </dsp:nvSpPr>
      <dsp:spPr>
        <a:xfrm>
          <a:off x="0" y="392353"/>
          <a:ext cx="7315200" cy="1048950"/>
        </a:xfrm>
        <a:prstGeom prst="rect">
          <a:avLst/>
        </a:prstGeom>
        <a:solidFill>
          <a:schemeClr val="lt1">
            <a:alpha val="90000"/>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7741" tIns="374904" rIns="567741" bIns="128016" numCol="1" spcCol="1270" anchor="t" anchorCtr="0">
          <a:noAutofit/>
        </a:bodyPr>
        <a:lstStyle/>
        <a:p>
          <a:pPr marL="171450" lvl="1" indent="-171450" algn="l" defTabSz="800100">
            <a:lnSpc>
              <a:spcPct val="90000"/>
            </a:lnSpc>
            <a:spcBef>
              <a:spcPct val="0"/>
            </a:spcBef>
            <a:spcAft>
              <a:spcPct val="15000"/>
            </a:spcAft>
            <a:buChar char="•"/>
          </a:pPr>
          <a:r>
            <a:rPr lang="en-GB" sz="1800" kern="1200" dirty="0"/>
            <a:t>A good or service that causes GHG emissions</a:t>
          </a:r>
        </a:p>
        <a:p>
          <a:pPr marL="171450" lvl="1" indent="-171450" algn="l" defTabSz="800100">
            <a:lnSpc>
              <a:spcPct val="90000"/>
            </a:lnSpc>
            <a:spcBef>
              <a:spcPct val="0"/>
            </a:spcBef>
            <a:spcAft>
              <a:spcPct val="15000"/>
            </a:spcAft>
            <a:buChar char="•"/>
          </a:pPr>
          <a:r>
            <a:rPr lang="en-GB" sz="1800" i="1" kern="1200" dirty="0"/>
            <a:t>E.g., Electricity generated from burning coal</a:t>
          </a:r>
        </a:p>
      </dsp:txBody>
      <dsp:txXfrm>
        <a:off x="0" y="392353"/>
        <a:ext cx="7315200" cy="1048950"/>
      </dsp:txXfrm>
    </dsp:sp>
    <dsp:sp modelId="{A363C2DA-3904-FB4E-9737-E2B61C967FC4}">
      <dsp:nvSpPr>
        <dsp:cNvPr id="0" name=""/>
        <dsp:cNvSpPr/>
      </dsp:nvSpPr>
      <dsp:spPr>
        <a:xfrm>
          <a:off x="365760" y="126673"/>
          <a:ext cx="5120640" cy="531360"/>
        </a:xfrm>
        <a:prstGeom prst="roundRect">
          <a:avLst/>
        </a:prstGeom>
        <a:solidFill>
          <a:schemeClr val="accent5">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93548" tIns="0" rIns="193548" bIns="0" numCol="1" spcCol="1270" anchor="ctr" anchorCtr="0">
          <a:noAutofit/>
        </a:bodyPr>
        <a:lstStyle/>
        <a:p>
          <a:pPr marL="0" lvl="0" indent="0" algn="l" defTabSz="800100">
            <a:lnSpc>
              <a:spcPct val="90000"/>
            </a:lnSpc>
            <a:spcBef>
              <a:spcPct val="0"/>
            </a:spcBef>
            <a:spcAft>
              <a:spcPct val="35000"/>
            </a:spcAft>
            <a:buNone/>
          </a:pPr>
          <a:r>
            <a:rPr lang="en-GB" sz="1800" kern="1200" dirty="0"/>
            <a:t>Current / ’Baseline’ Scenario</a:t>
          </a:r>
        </a:p>
      </dsp:txBody>
      <dsp:txXfrm>
        <a:off x="391699" y="152612"/>
        <a:ext cx="5068762" cy="479482"/>
      </dsp:txXfrm>
    </dsp:sp>
    <dsp:sp modelId="{2D1E6F71-7A51-AB41-BAE1-925911F0B204}">
      <dsp:nvSpPr>
        <dsp:cNvPr id="0" name=""/>
        <dsp:cNvSpPr/>
      </dsp:nvSpPr>
      <dsp:spPr>
        <a:xfrm>
          <a:off x="0" y="1804183"/>
          <a:ext cx="7315200" cy="1304100"/>
        </a:xfrm>
        <a:prstGeom prst="rect">
          <a:avLst/>
        </a:prstGeom>
        <a:solidFill>
          <a:schemeClr val="lt1">
            <a:alpha val="90000"/>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7741" tIns="374904" rIns="567741" bIns="128016" numCol="1" spcCol="1270" anchor="t" anchorCtr="0">
          <a:noAutofit/>
        </a:bodyPr>
        <a:lstStyle/>
        <a:p>
          <a:pPr marL="171450" lvl="1" indent="-171450" algn="l" defTabSz="800100">
            <a:lnSpc>
              <a:spcPct val="90000"/>
            </a:lnSpc>
            <a:spcBef>
              <a:spcPct val="0"/>
            </a:spcBef>
            <a:spcAft>
              <a:spcPct val="15000"/>
            </a:spcAft>
            <a:buChar char="•"/>
          </a:pPr>
          <a:r>
            <a:rPr lang="en-GB" sz="1800" kern="1200" dirty="0"/>
            <a:t>Project implemented to change process or production technique</a:t>
          </a:r>
        </a:p>
        <a:p>
          <a:pPr marL="171450" lvl="1" indent="-171450" algn="l" defTabSz="800100">
            <a:lnSpc>
              <a:spcPct val="90000"/>
            </a:lnSpc>
            <a:spcBef>
              <a:spcPct val="0"/>
            </a:spcBef>
            <a:spcAft>
              <a:spcPct val="15000"/>
            </a:spcAft>
            <a:buChar char="•"/>
          </a:pPr>
          <a:r>
            <a:rPr lang="en-GB" sz="1800" i="1" kern="1200" dirty="0"/>
            <a:t>E.g., Installation of solar PV</a:t>
          </a:r>
        </a:p>
      </dsp:txBody>
      <dsp:txXfrm>
        <a:off x="0" y="1804183"/>
        <a:ext cx="7315200" cy="1304100"/>
      </dsp:txXfrm>
    </dsp:sp>
    <dsp:sp modelId="{8442D000-7C73-ED42-BE24-B9B45674F17E}">
      <dsp:nvSpPr>
        <dsp:cNvPr id="0" name=""/>
        <dsp:cNvSpPr/>
      </dsp:nvSpPr>
      <dsp:spPr>
        <a:xfrm>
          <a:off x="365760" y="1538503"/>
          <a:ext cx="5120640" cy="531360"/>
        </a:xfrm>
        <a:prstGeom prst="roundRect">
          <a:avLst/>
        </a:prstGeom>
        <a:solidFill>
          <a:schemeClr val="accent5">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93548" tIns="0" rIns="193548" bIns="0" numCol="1" spcCol="1270" anchor="ctr" anchorCtr="0">
          <a:noAutofit/>
        </a:bodyPr>
        <a:lstStyle/>
        <a:p>
          <a:pPr marL="0" lvl="0" indent="0" algn="l" defTabSz="800100">
            <a:lnSpc>
              <a:spcPct val="90000"/>
            </a:lnSpc>
            <a:spcBef>
              <a:spcPct val="0"/>
            </a:spcBef>
            <a:spcAft>
              <a:spcPct val="35000"/>
            </a:spcAft>
            <a:buNone/>
          </a:pPr>
          <a:r>
            <a:rPr lang="en-GB" sz="1800" kern="1200" dirty="0"/>
            <a:t>Intervention</a:t>
          </a:r>
        </a:p>
      </dsp:txBody>
      <dsp:txXfrm>
        <a:off x="391699" y="1564442"/>
        <a:ext cx="5068762" cy="479482"/>
      </dsp:txXfrm>
    </dsp:sp>
    <dsp:sp modelId="{25AC591F-5EC0-0D4A-8ECC-E2FACAC3EFF6}">
      <dsp:nvSpPr>
        <dsp:cNvPr id="0" name=""/>
        <dsp:cNvSpPr/>
      </dsp:nvSpPr>
      <dsp:spPr>
        <a:xfrm>
          <a:off x="0" y="3471164"/>
          <a:ext cx="7315200" cy="1304100"/>
        </a:xfrm>
        <a:prstGeom prst="rect">
          <a:avLst/>
        </a:prstGeom>
        <a:solidFill>
          <a:schemeClr val="lt1">
            <a:alpha val="90000"/>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67741" tIns="374904" rIns="567741" bIns="128016" numCol="1" spcCol="1270" anchor="t" anchorCtr="0">
          <a:noAutofit/>
        </a:bodyPr>
        <a:lstStyle/>
        <a:p>
          <a:pPr marL="171450" lvl="1" indent="-171450" algn="l" defTabSz="800100">
            <a:lnSpc>
              <a:spcPct val="90000"/>
            </a:lnSpc>
            <a:spcBef>
              <a:spcPct val="0"/>
            </a:spcBef>
            <a:spcAft>
              <a:spcPct val="15000"/>
            </a:spcAft>
            <a:buChar char="•"/>
          </a:pPr>
          <a:r>
            <a:rPr lang="en-GB" sz="1800" kern="1200" dirty="0"/>
            <a:t>Same good or service is provided with reduced or no GHG emissions</a:t>
          </a:r>
        </a:p>
        <a:p>
          <a:pPr marL="171450" lvl="1" indent="-171450" algn="l" defTabSz="800100">
            <a:lnSpc>
              <a:spcPct val="90000"/>
            </a:lnSpc>
            <a:spcBef>
              <a:spcPct val="0"/>
            </a:spcBef>
            <a:spcAft>
              <a:spcPct val="15000"/>
            </a:spcAft>
            <a:buChar char="•"/>
          </a:pPr>
          <a:r>
            <a:rPr lang="en-GB" sz="1800" i="1" kern="1200" dirty="0"/>
            <a:t>E.g., Zero carbon electricity from solar PV</a:t>
          </a:r>
        </a:p>
      </dsp:txBody>
      <dsp:txXfrm>
        <a:off x="0" y="3471164"/>
        <a:ext cx="7315200" cy="1304100"/>
      </dsp:txXfrm>
    </dsp:sp>
    <dsp:sp modelId="{D9F12A45-4245-DA4E-903E-46C38818328B}">
      <dsp:nvSpPr>
        <dsp:cNvPr id="0" name=""/>
        <dsp:cNvSpPr/>
      </dsp:nvSpPr>
      <dsp:spPr>
        <a:xfrm>
          <a:off x="365760" y="3205483"/>
          <a:ext cx="5120640" cy="531360"/>
        </a:xfrm>
        <a:prstGeom prst="roundRect">
          <a:avLst/>
        </a:prstGeom>
        <a:solidFill>
          <a:schemeClr val="accent5">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93548" tIns="0" rIns="193548" bIns="0" numCol="1" spcCol="1270" anchor="ctr" anchorCtr="0">
          <a:noAutofit/>
        </a:bodyPr>
        <a:lstStyle/>
        <a:p>
          <a:pPr marL="0" lvl="0" indent="0" algn="l" defTabSz="800100">
            <a:lnSpc>
              <a:spcPct val="90000"/>
            </a:lnSpc>
            <a:spcBef>
              <a:spcPct val="0"/>
            </a:spcBef>
            <a:spcAft>
              <a:spcPct val="35000"/>
            </a:spcAft>
            <a:buNone/>
          </a:pPr>
          <a:r>
            <a:rPr lang="en-GB" sz="1800" kern="1200" dirty="0"/>
            <a:t>Project Scenario</a:t>
          </a:r>
        </a:p>
      </dsp:txBody>
      <dsp:txXfrm>
        <a:off x="391699" y="3231422"/>
        <a:ext cx="5068762" cy="4794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67B54-4619-124A-B0B6-0DCFBADC5618}">
      <dsp:nvSpPr>
        <dsp:cNvPr id="0" name=""/>
        <dsp:cNvSpPr/>
      </dsp:nvSpPr>
      <dsp:spPr>
        <a:xfrm rot="5400000">
          <a:off x="-289435" y="295165"/>
          <a:ext cx="1929572" cy="1350700"/>
        </a:xfrm>
        <a:prstGeom prst="chevron">
          <a:avLst/>
        </a:prstGeom>
        <a:solidFill>
          <a:schemeClr val="accent2">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b="1" kern="1200" dirty="0"/>
            <a:t>Current /</a:t>
          </a:r>
        </a:p>
        <a:p>
          <a:pPr marL="0" lvl="0" indent="0" algn="ctr" defTabSz="622300">
            <a:lnSpc>
              <a:spcPct val="90000"/>
            </a:lnSpc>
            <a:spcBef>
              <a:spcPct val="0"/>
            </a:spcBef>
            <a:spcAft>
              <a:spcPct val="35000"/>
            </a:spcAft>
            <a:buNone/>
          </a:pPr>
          <a:r>
            <a:rPr lang="en-GB" sz="1400" b="1" kern="1200" dirty="0"/>
            <a:t>’Baseline’ Scenario</a:t>
          </a:r>
        </a:p>
      </dsp:txBody>
      <dsp:txXfrm rot="-5400000">
        <a:off x="1" y="681079"/>
        <a:ext cx="1350700" cy="578872"/>
      </dsp:txXfrm>
    </dsp:sp>
    <dsp:sp modelId="{750BE042-12C0-7C4A-8E3A-A4F5734E4F62}">
      <dsp:nvSpPr>
        <dsp:cNvPr id="0" name=""/>
        <dsp:cNvSpPr/>
      </dsp:nvSpPr>
      <dsp:spPr>
        <a:xfrm rot="5400000">
          <a:off x="2324667" y="-968237"/>
          <a:ext cx="1254881" cy="3202815"/>
        </a:xfrm>
        <a:prstGeom prst="round2SameRect">
          <a:avLst/>
        </a:prstGeom>
        <a:solidFill>
          <a:schemeClr val="accent2">
            <a:lumMod val="40000"/>
            <a:lumOff val="60000"/>
            <a:alpha val="9000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GB" sz="2400" kern="1200" dirty="0"/>
            <a:t>Three-stone, open fire cooking</a:t>
          </a:r>
        </a:p>
      </dsp:txBody>
      <dsp:txXfrm rot="-5400000">
        <a:off x="1350700" y="66988"/>
        <a:ext cx="3141557" cy="1132365"/>
      </dsp:txXfrm>
    </dsp:sp>
    <dsp:sp modelId="{A32DED86-EDB5-BE43-A3D2-0D59F637C04A}">
      <dsp:nvSpPr>
        <dsp:cNvPr id="0" name=""/>
        <dsp:cNvSpPr/>
      </dsp:nvSpPr>
      <dsp:spPr>
        <a:xfrm rot="5400000">
          <a:off x="-289435" y="2033983"/>
          <a:ext cx="1929572" cy="1350700"/>
        </a:xfrm>
        <a:prstGeom prst="chevron">
          <a:avLst/>
        </a:prstGeom>
        <a:solidFill>
          <a:schemeClr val="accent3">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kern="1200" dirty="0"/>
            <a:t>Intervention</a:t>
          </a:r>
        </a:p>
      </dsp:txBody>
      <dsp:txXfrm rot="-5400000">
        <a:off x="1" y="2419897"/>
        <a:ext cx="1350700" cy="578872"/>
      </dsp:txXfrm>
    </dsp:sp>
    <dsp:sp modelId="{9FC48F0A-898E-D54D-B827-F300A261A74D}">
      <dsp:nvSpPr>
        <dsp:cNvPr id="0" name=""/>
        <dsp:cNvSpPr/>
      </dsp:nvSpPr>
      <dsp:spPr>
        <a:xfrm rot="5400000">
          <a:off x="2324997" y="770250"/>
          <a:ext cx="1254221" cy="3202815"/>
        </a:xfrm>
        <a:prstGeom prst="round2SameRect">
          <a:avLst/>
        </a:prstGeom>
        <a:solidFill>
          <a:schemeClr val="accent3">
            <a:lumMod val="40000"/>
            <a:lumOff val="60000"/>
            <a:alpha val="9000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GB" sz="2400" kern="1200" dirty="0"/>
            <a:t>Distribute improved cookstoves</a:t>
          </a:r>
        </a:p>
      </dsp:txBody>
      <dsp:txXfrm rot="-5400000">
        <a:off x="1350700" y="1805773"/>
        <a:ext cx="3141589" cy="1131769"/>
      </dsp:txXfrm>
    </dsp:sp>
    <dsp:sp modelId="{FA99D26B-4220-5A4A-BA92-AEEE4B6D45BC}">
      <dsp:nvSpPr>
        <dsp:cNvPr id="0" name=""/>
        <dsp:cNvSpPr/>
      </dsp:nvSpPr>
      <dsp:spPr>
        <a:xfrm rot="5400000">
          <a:off x="-289435" y="3772801"/>
          <a:ext cx="1929572" cy="1350700"/>
        </a:xfrm>
        <a:prstGeom prst="chevron">
          <a:avLst/>
        </a:prstGeom>
        <a:solidFill>
          <a:schemeClr val="accent4">
            <a:hueOff val="0"/>
            <a:satOff val="0"/>
            <a:lumOff val="0"/>
            <a:alphaOff val="0"/>
          </a:schemeClr>
        </a:solidFill>
        <a:ln w="1079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kern="1200" dirty="0"/>
            <a:t>Project Scenario</a:t>
          </a:r>
        </a:p>
      </dsp:txBody>
      <dsp:txXfrm rot="-5400000">
        <a:off x="1" y="4158715"/>
        <a:ext cx="1350700" cy="578872"/>
      </dsp:txXfrm>
    </dsp:sp>
    <dsp:sp modelId="{592D23F6-4B6D-2A4A-A7AA-CE5358B03FED}">
      <dsp:nvSpPr>
        <dsp:cNvPr id="0" name=""/>
        <dsp:cNvSpPr/>
      </dsp:nvSpPr>
      <dsp:spPr>
        <a:xfrm rot="5400000">
          <a:off x="2324997" y="2509068"/>
          <a:ext cx="1254221" cy="3202815"/>
        </a:xfrm>
        <a:prstGeom prst="round2SameRect">
          <a:avLst/>
        </a:prstGeom>
        <a:solidFill>
          <a:schemeClr val="bg1">
            <a:lumMod val="85000"/>
            <a:alpha val="90000"/>
          </a:schemeClr>
        </a:solidFill>
        <a:ln w="1079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GB" sz="2400" kern="1200" dirty="0"/>
            <a:t>Households use more efficient cookstoves</a:t>
          </a:r>
        </a:p>
      </dsp:txBody>
      <dsp:txXfrm rot="-5400000">
        <a:off x="1350700" y="3544591"/>
        <a:ext cx="3141589" cy="113176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767B54-4619-124A-B0B6-0DCFBADC5618}">
      <dsp:nvSpPr>
        <dsp:cNvPr id="0" name=""/>
        <dsp:cNvSpPr/>
      </dsp:nvSpPr>
      <dsp:spPr>
        <a:xfrm rot="5400000">
          <a:off x="-289435" y="295165"/>
          <a:ext cx="1929572" cy="1350700"/>
        </a:xfrm>
        <a:prstGeom prst="chevron">
          <a:avLst/>
        </a:prstGeom>
        <a:solidFill>
          <a:schemeClr val="accent2">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GB" sz="1400" b="1" kern="1200" dirty="0"/>
            <a:t>Current /</a:t>
          </a:r>
        </a:p>
        <a:p>
          <a:pPr marL="0" lvl="0" indent="0" algn="ctr" defTabSz="622300">
            <a:lnSpc>
              <a:spcPct val="90000"/>
            </a:lnSpc>
            <a:spcBef>
              <a:spcPct val="0"/>
            </a:spcBef>
            <a:spcAft>
              <a:spcPct val="35000"/>
            </a:spcAft>
            <a:buNone/>
          </a:pPr>
          <a:r>
            <a:rPr lang="en-GB" sz="1400" b="1" kern="1200" dirty="0"/>
            <a:t>’Baseline’ Scenario</a:t>
          </a:r>
        </a:p>
      </dsp:txBody>
      <dsp:txXfrm rot="-5400000">
        <a:off x="1" y="681079"/>
        <a:ext cx="1350700" cy="578872"/>
      </dsp:txXfrm>
    </dsp:sp>
    <dsp:sp modelId="{750BE042-12C0-7C4A-8E3A-A4F5734E4F62}">
      <dsp:nvSpPr>
        <dsp:cNvPr id="0" name=""/>
        <dsp:cNvSpPr/>
      </dsp:nvSpPr>
      <dsp:spPr>
        <a:xfrm rot="5400000">
          <a:off x="2324667" y="-968237"/>
          <a:ext cx="1254881" cy="3202815"/>
        </a:xfrm>
        <a:prstGeom prst="round2SameRect">
          <a:avLst/>
        </a:prstGeom>
        <a:solidFill>
          <a:schemeClr val="accent2">
            <a:lumMod val="40000"/>
            <a:lumOff val="60000"/>
            <a:alpha val="9000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GB" sz="2400" kern="1200" dirty="0"/>
            <a:t>Open dumping of waste</a:t>
          </a:r>
        </a:p>
      </dsp:txBody>
      <dsp:txXfrm rot="-5400000">
        <a:off x="1350700" y="66988"/>
        <a:ext cx="3141557" cy="1132365"/>
      </dsp:txXfrm>
    </dsp:sp>
    <dsp:sp modelId="{A32DED86-EDB5-BE43-A3D2-0D59F637C04A}">
      <dsp:nvSpPr>
        <dsp:cNvPr id="0" name=""/>
        <dsp:cNvSpPr/>
      </dsp:nvSpPr>
      <dsp:spPr>
        <a:xfrm rot="5400000">
          <a:off x="-289435" y="2033983"/>
          <a:ext cx="1929572" cy="1350700"/>
        </a:xfrm>
        <a:prstGeom prst="chevron">
          <a:avLst/>
        </a:prstGeom>
        <a:solidFill>
          <a:schemeClr val="accent3">
            <a:hueOff val="0"/>
            <a:satOff val="0"/>
            <a:lumOff val="0"/>
            <a:alphaOff val="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kern="1200" dirty="0"/>
            <a:t>Intervention</a:t>
          </a:r>
        </a:p>
      </dsp:txBody>
      <dsp:txXfrm rot="-5400000">
        <a:off x="1" y="2419897"/>
        <a:ext cx="1350700" cy="578872"/>
      </dsp:txXfrm>
    </dsp:sp>
    <dsp:sp modelId="{9FC48F0A-898E-D54D-B827-F300A261A74D}">
      <dsp:nvSpPr>
        <dsp:cNvPr id="0" name=""/>
        <dsp:cNvSpPr/>
      </dsp:nvSpPr>
      <dsp:spPr>
        <a:xfrm rot="5400000">
          <a:off x="2324997" y="770250"/>
          <a:ext cx="1254221" cy="3202815"/>
        </a:xfrm>
        <a:prstGeom prst="round2SameRect">
          <a:avLst/>
        </a:prstGeom>
        <a:solidFill>
          <a:schemeClr val="accent3">
            <a:lumMod val="40000"/>
            <a:lumOff val="60000"/>
            <a:alpha val="90000"/>
          </a:schemeClr>
        </a:solidFill>
        <a:ln w="1079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GB" sz="2400" kern="1200" dirty="0"/>
            <a:t>Lining and capping of landfill site</a:t>
          </a:r>
        </a:p>
      </dsp:txBody>
      <dsp:txXfrm rot="-5400000">
        <a:off x="1350700" y="1805773"/>
        <a:ext cx="3141589" cy="1131769"/>
      </dsp:txXfrm>
    </dsp:sp>
    <dsp:sp modelId="{FA99D26B-4220-5A4A-BA92-AEEE4B6D45BC}">
      <dsp:nvSpPr>
        <dsp:cNvPr id="0" name=""/>
        <dsp:cNvSpPr/>
      </dsp:nvSpPr>
      <dsp:spPr>
        <a:xfrm rot="5400000">
          <a:off x="-289435" y="3772801"/>
          <a:ext cx="1929572" cy="1350700"/>
        </a:xfrm>
        <a:prstGeom prst="chevron">
          <a:avLst/>
        </a:prstGeom>
        <a:solidFill>
          <a:schemeClr val="accent4">
            <a:hueOff val="0"/>
            <a:satOff val="0"/>
            <a:lumOff val="0"/>
            <a:alphaOff val="0"/>
          </a:schemeClr>
        </a:solidFill>
        <a:ln w="1079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b="1" kern="1200" dirty="0"/>
            <a:t>Project Scenario</a:t>
          </a:r>
        </a:p>
      </dsp:txBody>
      <dsp:txXfrm rot="-5400000">
        <a:off x="1" y="4158715"/>
        <a:ext cx="1350700" cy="578872"/>
      </dsp:txXfrm>
    </dsp:sp>
    <dsp:sp modelId="{592D23F6-4B6D-2A4A-A7AA-CE5358B03FED}">
      <dsp:nvSpPr>
        <dsp:cNvPr id="0" name=""/>
        <dsp:cNvSpPr/>
      </dsp:nvSpPr>
      <dsp:spPr>
        <a:xfrm rot="5400000">
          <a:off x="2324997" y="2509068"/>
          <a:ext cx="1254221" cy="3202815"/>
        </a:xfrm>
        <a:prstGeom prst="round2SameRect">
          <a:avLst/>
        </a:prstGeom>
        <a:solidFill>
          <a:schemeClr val="bg1">
            <a:lumMod val="85000"/>
            <a:alpha val="90000"/>
          </a:schemeClr>
        </a:solidFill>
        <a:ln w="1079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GB" sz="2400" kern="1200" dirty="0"/>
            <a:t>Landfill gas flared or used for electricity/heat</a:t>
          </a:r>
        </a:p>
      </dsp:txBody>
      <dsp:txXfrm rot="-5400000">
        <a:off x="1350700" y="3544591"/>
        <a:ext cx="3141589" cy="113176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743D4F-6B38-AD4A-81D0-BF9913DE1472}">
      <dsp:nvSpPr>
        <dsp:cNvPr id="0" name=""/>
        <dsp:cNvSpPr/>
      </dsp:nvSpPr>
      <dsp:spPr>
        <a:xfrm>
          <a:off x="-6122738" y="-937410"/>
          <a:ext cx="7293488" cy="7293488"/>
        </a:xfrm>
        <a:prstGeom prst="blockArc">
          <a:avLst>
            <a:gd name="adj1" fmla="val 18900000"/>
            <a:gd name="adj2" fmla="val 2700000"/>
            <a:gd name="adj3" fmla="val 296"/>
          </a:avLst>
        </a:prstGeom>
        <a:noFill/>
        <a:ln w="10795"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B82CDDE-4BD5-C748-9FBD-36B4BC7B1D1E}">
      <dsp:nvSpPr>
        <dsp:cNvPr id="0" name=""/>
        <dsp:cNvSpPr/>
      </dsp:nvSpPr>
      <dsp:spPr>
        <a:xfrm>
          <a:off x="380119" y="246332"/>
          <a:ext cx="4940179" cy="492448"/>
        </a:xfrm>
        <a:prstGeom prst="rect">
          <a:avLst/>
        </a:prstGeom>
        <a:solidFill>
          <a:schemeClr val="accent5">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GB" sz="2500" b="1" kern="1200" dirty="0"/>
            <a:t>1. Project Owner</a:t>
          </a:r>
        </a:p>
      </dsp:txBody>
      <dsp:txXfrm>
        <a:off x="380119" y="246332"/>
        <a:ext cx="4940179" cy="492448"/>
      </dsp:txXfrm>
    </dsp:sp>
    <dsp:sp modelId="{186928DD-F308-3A40-938A-8B16A644A04A}">
      <dsp:nvSpPr>
        <dsp:cNvPr id="0" name=""/>
        <dsp:cNvSpPr/>
      </dsp:nvSpPr>
      <dsp:spPr>
        <a:xfrm>
          <a:off x="72339" y="184776"/>
          <a:ext cx="615560" cy="615560"/>
        </a:xfrm>
        <a:prstGeom prst="ellipse">
          <a:avLst/>
        </a:prstGeom>
        <a:solidFill>
          <a:schemeClr val="lt1">
            <a:hueOff val="0"/>
            <a:satOff val="0"/>
            <a:lumOff val="0"/>
            <a:alphaOff val="0"/>
          </a:schemeClr>
        </a:solidFill>
        <a:ln w="1079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2A50E32-81E7-DC4C-ADBD-833651173ECF}">
      <dsp:nvSpPr>
        <dsp:cNvPr id="0" name=""/>
        <dsp:cNvSpPr/>
      </dsp:nvSpPr>
      <dsp:spPr>
        <a:xfrm>
          <a:off x="826075" y="985438"/>
          <a:ext cx="4494223" cy="492448"/>
        </a:xfrm>
        <a:prstGeom prst="rect">
          <a:avLst/>
        </a:prstGeom>
        <a:solidFill>
          <a:schemeClr val="accent5">
            <a:hueOff val="1001784"/>
            <a:satOff val="-4397"/>
            <a:lumOff val="1307"/>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GB" sz="2500" b="1" kern="1200" dirty="0"/>
            <a:t>2. Project Developer</a:t>
          </a:r>
        </a:p>
      </dsp:txBody>
      <dsp:txXfrm>
        <a:off x="826075" y="985438"/>
        <a:ext cx="4494223" cy="492448"/>
      </dsp:txXfrm>
    </dsp:sp>
    <dsp:sp modelId="{5F0DCEEE-7681-2543-A860-81C2AFA03522}">
      <dsp:nvSpPr>
        <dsp:cNvPr id="0" name=""/>
        <dsp:cNvSpPr/>
      </dsp:nvSpPr>
      <dsp:spPr>
        <a:xfrm>
          <a:off x="518295" y="923882"/>
          <a:ext cx="615560" cy="615560"/>
        </a:xfrm>
        <a:prstGeom prst="ellipse">
          <a:avLst/>
        </a:prstGeom>
        <a:solidFill>
          <a:schemeClr val="lt1">
            <a:hueOff val="0"/>
            <a:satOff val="0"/>
            <a:lumOff val="0"/>
            <a:alphaOff val="0"/>
          </a:schemeClr>
        </a:solidFill>
        <a:ln w="10795" cap="flat" cmpd="sng" algn="ctr">
          <a:solidFill>
            <a:schemeClr val="accent5">
              <a:hueOff val="1001784"/>
              <a:satOff val="-4397"/>
              <a:lumOff val="1307"/>
              <a:alphaOff val="0"/>
            </a:schemeClr>
          </a:solidFill>
          <a:prstDash val="solid"/>
        </a:ln>
        <a:effectLst/>
      </dsp:spPr>
      <dsp:style>
        <a:lnRef idx="2">
          <a:scrgbClr r="0" g="0" b="0"/>
        </a:lnRef>
        <a:fillRef idx="1">
          <a:scrgbClr r="0" g="0" b="0"/>
        </a:fillRef>
        <a:effectRef idx="0">
          <a:scrgbClr r="0" g="0" b="0"/>
        </a:effectRef>
        <a:fontRef idx="minor"/>
      </dsp:style>
    </dsp:sp>
    <dsp:sp modelId="{B2C34276-59C4-774C-8D1B-7C7241773186}">
      <dsp:nvSpPr>
        <dsp:cNvPr id="0" name=""/>
        <dsp:cNvSpPr/>
      </dsp:nvSpPr>
      <dsp:spPr>
        <a:xfrm>
          <a:off x="1070457" y="1724003"/>
          <a:ext cx="4249841" cy="492448"/>
        </a:xfrm>
        <a:prstGeom prst="rect">
          <a:avLst/>
        </a:prstGeom>
        <a:solidFill>
          <a:schemeClr val="accent5">
            <a:hueOff val="2003568"/>
            <a:satOff val="-8793"/>
            <a:lumOff val="261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GB" sz="2500" b="1" kern="1200" dirty="0"/>
            <a:t>3. Project Investor</a:t>
          </a:r>
        </a:p>
      </dsp:txBody>
      <dsp:txXfrm>
        <a:off x="1070457" y="1724003"/>
        <a:ext cx="4249841" cy="492448"/>
      </dsp:txXfrm>
    </dsp:sp>
    <dsp:sp modelId="{746D7A4F-756B-CA46-8D39-6AB73BB7C3AC}">
      <dsp:nvSpPr>
        <dsp:cNvPr id="0" name=""/>
        <dsp:cNvSpPr/>
      </dsp:nvSpPr>
      <dsp:spPr>
        <a:xfrm>
          <a:off x="762677" y="1662447"/>
          <a:ext cx="615560" cy="615560"/>
        </a:xfrm>
        <a:prstGeom prst="ellipse">
          <a:avLst/>
        </a:prstGeom>
        <a:solidFill>
          <a:schemeClr val="lt1">
            <a:hueOff val="0"/>
            <a:satOff val="0"/>
            <a:lumOff val="0"/>
            <a:alphaOff val="0"/>
          </a:schemeClr>
        </a:solidFill>
        <a:ln w="10795" cap="flat" cmpd="sng" algn="ctr">
          <a:solidFill>
            <a:schemeClr val="accent5">
              <a:hueOff val="2003568"/>
              <a:satOff val="-8793"/>
              <a:lumOff val="2614"/>
              <a:alphaOff val="0"/>
            </a:schemeClr>
          </a:solidFill>
          <a:prstDash val="solid"/>
        </a:ln>
        <a:effectLst/>
      </dsp:spPr>
      <dsp:style>
        <a:lnRef idx="2">
          <a:scrgbClr r="0" g="0" b="0"/>
        </a:lnRef>
        <a:fillRef idx="1">
          <a:scrgbClr r="0" g="0" b="0"/>
        </a:fillRef>
        <a:effectRef idx="0">
          <a:scrgbClr r="0" g="0" b="0"/>
        </a:effectRef>
        <a:fontRef idx="minor"/>
      </dsp:style>
    </dsp:sp>
    <dsp:sp modelId="{63F2D6E7-F6A0-8441-9572-571521FDB573}">
      <dsp:nvSpPr>
        <dsp:cNvPr id="0" name=""/>
        <dsp:cNvSpPr/>
      </dsp:nvSpPr>
      <dsp:spPr>
        <a:xfrm>
          <a:off x="1148486" y="2463109"/>
          <a:ext cx="4171812" cy="492448"/>
        </a:xfrm>
        <a:prstGeom prst="rect">
          <a:avLst/>
        </a:prstGeom>
        <a:solidFill>
          <a:schemeClr val="accent5">
            <a:hueOff val="3005351"/>
            <a:satOff val="-13190"/>
            <a:lumOff val="3921"/>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GB" sz="2500" b="1" kern="1200" dirty="0"/>
            <a:t>4. Independent Auditor</a:t>
          </a:r>
        </a:p>
      </dsp:txBody>
      <dsp:txXfrm>
        <a:off x="1148486" y="2463109"/>
        <a:ext cx="4171812" cy="492448"/>
      </dsp:txXfrm>
    </dsp:sp>
    <dsp:sp modelId="{82CD5F07-6EA8-794D-92A6-A27C11EBCA50}">
      <dsp:nvSpPr>
        <dsp:cNvPr id="0" name=""/>
        <dsp:cNvSpPr/>
      </dsp:nvSpPr>
      <dsp:spPr>
        <a:xfrm>
          <a:off x="840706" y="2401553"/>
          <a:ext cx="615560" cy="615560"/>
        </a:xfrm>
        <a:prstGeom prst="ellipse">
          <a:avLst/>
        </a:prstGeom>
        <a:solidFill>
          <a:schemeClr val="lt1">
            <a:hueOff val="0"/>
            <a:satOff val="0"/>
            <a:lumOff val="0"/>
            <a:alphaOff val="0"/>
          </a:schemeClr>
        </a:solidFill>
        <a:ln w="10795" cap="flat" cmpd="sng" algn="ctr">
          <a:solidFill>
            <a:schemeClr val="accent5">
              <a:hueOff val="3005351"/>
              <a:satOff val="-13190"/>
              <a:lumOff val="3921"/>
              <a:alphaOff val="0"/>
            </a:schemeClr>
          </a:solidFill>
          <a:prstDash val="solid"/>
        </a:ln>
        <a:effectLst/>
      </dsp:spPr>
      <dsp:style>
        <a:lnRef idx="2">
          <a:scrgbClr r="0" g="0" b="0"/>
        </a:lnRef>
        <a:fillRef idx="1">
          <a:scrgbClr r="0" g="0" b="0"/>
        </a:fillRef>
        <a:effectRef idx="0">
          <a:scrgbClr r="0" g="0" b="0"/>
        </a:effectRef>
        <a:fontRef idx="minor"/>
      </dsp:style>
    </dsp:sp>
    <dsp:sp modelId="{0B923C34-4E2A-CF45-B357-4592C171F2A0}">
      <dsp:nvSpPr>
        <dsp:cNvPr id="0" name=""/>
        <dsp:cNvSpPr/>
      </dsp:nvSpPr>
      <dsp:spPr>
        <a:xfrm>
          <a:off x="1070457" y="3202215"/>
          <a:ext cx="4249841" cy="492448"/>
        </a:xfrm>
        <a:prstGeom prst="rect">
          <a:avLst/>
        </a:prstGeom>
        <a:solidFill>
          <a:schemeClr val="accent5">
            <a:hueOff val="4007135"/>
            <a:satOff val="-17587"/>
            <a:lumOff val="5229"/>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GB" sz="2500" b="1" kern="1200" dirty="0"/>
            <a:t>5. Crediting Standard</a:t>
          </a:r>
        </a:p>
      </dsp:txBody>
      <dsp:txXfrm>
        <a:off x="1070457" y="3202215"/>
        <a:ext cx="4249841" cy="492448"/>
      </dsp:txXfrm>
    </dsp:sp>
    <dsp:sp modelId="{32A3106E-8B8E-C548-B3C1-3CFB106EE4B5}">
      <dsp:nvSpPr>
        <dsp:cNvPr id="0" name=""/>
        <dsp:cNvSpPr/>
      </dsp:nvSpPr>
      <dsp:spPr>
        <a:xfrm>
          <a:off x="762677" y="3140659"/>
          <a:ext cx="615560" cy="615560"/>
        </a:xfrm>
        <a:prstGeom prst="ellipse">
          <a:avLst/>
        </a:prstGeom>
        <a:solidFill>
          <a:schemeClr val="lt1">
            <a:hueOff val="0"/>
            <a:satOff val="0"/>
            <a:lumOff val="0"/>
            <a:alphaOff val="0"/>
          </a:schemeClr>
        </a:solidFill>
        <a:ln w="10795" cap="flat" cmpd="sng" algn="ctr">
          <a:solidFill>
            <a:schemeClr val="accent5">
              <a:hueOff val="4007135"/>
              <a:satOff val="-17587"/>
              <a:lumOff val="5229"/>
              <a:alphaOff val="0"/>
            </a:schemeClr>
          </a:solidFill>
          <a:prstDash val="solid"/>
        </a:ln>
        <a:effectLst/>
      </dsp:spPr>
      <dsp:style>
        <a:lnRef idx="2">
          <a:scrgbClr r="0" g="0" b="0"/>
        </a:lnRef>
        <a:fillRef idx="1">
          <a:scrgbClr r="0" g="0" b="0"/>
        </a:fillRef>
        <a:effectRef idx="0">
          <a:scrgbClr r="0" g="0" b="0"/>
        </a:effectRef>
        <a:fontRef idx="minor"/>
      </dsp:style>
    </dsp:sp>
    <dsp:sp modelId="{827433E7-7E42-9C48-8D2A-F1975900BE51}">
      <dsp:nvSpPr>
        <dsp:cNvPr id="0" name=""/>
        <dsp:cNvSpPr/>
      </dsp:nvSpPr>
      <dsp:spPr>
        <a:xfrm>
          <a:off x="826075" y="3940779"/>
          <a:ext cx="4494223" cy="492448"/>
        </a:xfrm>
        <a:prstGeom prst="rect">
          <a:avLst/>
        </a:prstGeom>
        <a:solidFill>
          <a:schemeClr val="accent5">
            <a:hueOff val="5008919"/>
            <a:satOff val="-21983"/>
            <a:lumOff val="653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GB" sz="2500" b="1" kern="1200" dirty="0"/>
            <a:t>6. Market Intermediary</a:t>
          </a:r>
        </a:p>
      </dsp:txBody>
      <dsp:txXfrm>
        <a:off x="826075" y="3940779"/>
        <a:ext cx="4494223" cy="492448"/>
      </dsp:txXfrm>
    </dsp:sp>
    <dsp:sp modelId="{DB52B459-3905-6A48-911D-AE4936F0363E}">
      <dsp:nvSpPr>
        <dsp:cNvPr id="0" name=""/>
        <dsp:cNvSpPr/>
      </dsp:nvSpPr>
      <dsp:spPr>
        <a:xfrm>
          <a:off x="518295" y="3879223"/>
          <a:ext cx="615560" cy="615560"/>
        </a:xfrm>
        <a:prstGeom prst="ellipse">
          <a:avLst/>
        </a:prstGeom>
        <a:solidFill>
          <a:schemeClr val="lt1">
            <a:hueOff val="0"/>
            <a:satOff val="0"/>
            <a:lumOff val="0"/>
            <a:alphaOff val="0"/>
          </a:schemeClr>
        </a:solidFill>
        <a:ln w="10795" cap="flat" cmpd="sng" algn="ctr">
          <a:solidFill>
            <a:schemeClr val="accent5">
              <a:hueOff val="5008919"/>
              <a:satOff val="-21983"/>
              <a:lumOff val="6536"/>
              <a:alphaOff val="0"/>
            </a:schemeClr>
          </a:solidFill>
          <a:prstDash val="solid"/>
        </a:ln>
        <a:effectLst/>
      </dsp:spPr>
      <dsp:style>
        <a:lnRef idx="2">
          <a:scrgbClr r="0" g="0" b="0"/>
        </a:lnRef>
        <a:fillRef idx="1">
          <a:scrgbClr r="0" g="0" b="0"/>
        </a:fillRef>
        <a:effectRef idx="0">
          <a:scrgbClr r="0" g="0" b="0"/>
        </a:effectRef>
        <a:fontRef idx="minor"/>
      </dsp:style>
    </dsp:sp>
    <dsp:sp modelId="{BEE057FB-2096-C84D-B757-D132909CE0EC}">
      <dsp:nvSpPr>
        <dsp:cNvPr id="0" name=""/>
        <dsp:cNvSpPr/>
      </dsp:nvSpPr>
      <dsp:spPr>
        <a:xfrm>
          <a:off x="380119" y="4679885"/>
          <a:ext cx="4940179" cy="492448"/>
        </a:xfrm>
        <a:prstGeom prst="rect">
          <a:avLst/>
        </a:prstGeom>
        <a:solidFill>
          <a:schemeClr val="accent5">
            <a:hueOff val="6010703"/>
            <a:satOff val="-26380"/>
            <a:lumOff val="7843"/>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GB" sz="2500" b="1" kern="1200" dirty="0"/>
            <a:t>7. End Buyer</a:t>
          </a:r>
        </a:p>
      </dsp:txBody>
      <dsp:txXfrm>
        <a:off x="380119" y="4679885"/>
        <a:ext cx="4940179" cy="492448"/>
      </dsp:txXfrm>
    </dsp:sp>
    <dsp:sp modelId="{EA2E77B9-66CA-B844-B5C2-272543FC084F}">
      <dsp:nvSpPr>
        <dsp:cNvPr id="0" name=""/>
        <dsp:cNvSpPr/>
      </dsp:nvSpPr>
      <dsp:spPr>
        <a:xfrm>
          <a:off x="72339" y="4618329"/>
          <a:ext cx="615560" cy="615560"/>
        </a:xfrm>
        <a:prstGeom prst="ellipse">
          <a:avLst/>
        </a:prstGeom>
        <a:solidFill>
          <a:schemeClr val="lt1">
            <a:hueOff val="0"/>
            <a:satOff val="0"/>
            <a:lumOff val="0"/>
            <a:alphaOff val="0"/>
          </a:schemeClr>
        </a:solidFill>
        <a:ln w="10795" cap="flat" cmpd="sng" algn="ctr">
          <a:solidFill>
            <a:schemeClr val="accent5">
              <a:hueOff val="6010703"/>
              <a:satOff val="-26380"/>
              <a:lumOff val="7843"/>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7DFAC4-D2E5-564B-AE78-BB1E1848F8D6}">
      <dsp:nvSpPr>
        <dsp:cNvPr id="0" name=""/>
        <dsp:cNvSpPr/>
      </dsp:nvSpPr>
      <dsp:spPr>
        <a:xfrm rot="21300000">
          <a:off x="24942" y="1940242"/>
          <a:ext cx="8078114" cy="925066"/>
        </a:xfrm>
        <a:prstGeom prst="mathMinus">
          <a:avLst/>
        </a:prstGeom>
        <a:solidFill>
          <a:schemeClr val="accent4">
            <a:tint val="4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7FC8788-91C3-9B4E-BA12-593A1419FDEE}">
      <dsp:nvSpPr>
        <dsp:cNvPr id="0" name=""/>
        <dsp:cNvSpPr/>
      </dsp:nvSpPr>
      <dsp:spPr>
        <a:xfrm>
          <a:off x="975360" y="240277"/>
          <a:ext cx="2438400" cy="1922220"/>
        </a:xfrm>
        <a:prstGeom prst="downArrow">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E9206AB-DCD6-9B4E-B324-01EEF232AACC}">
      <dsp:nvSpPr>
        <dsp:cNvPr id="0" name=""/>
        <dsp:cNvSpPr/>
      </dsp:nvSpPr>
      <dsp:spPr>
        <a:xfrm>
          <a:off x="4307840" y="0"/>
          <a:ext cx="2600960" cy="20183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808" tIns="241808" rIns="241808" bIns="241808" numCol="1" spcCol="1270" anchor="ctr" anchorCtr="0">
          <a:noAutofit/>
        </a:bodyPr>
        <a:lstStyle/>
        <a:p>
          <a:pPr marL="0" lvl="0" indent="0" algn="ctr" defTabSz="1511300">
            <a:lnSpc>
              <a:spcPct val="90000"/>
            </a:lnSpc>
            <a:spcBef>
              <a:spcPct val="0"/>
            </a:spcBef>
            <a:spcAft>
              <a:spcPct val="35000"/>
            </a:spcAft>
            <a:buNone/>
          </a:pPr>
          <a:r>
            <a:rPr lang="en-GB" sz="3400" kern="1200" dirty="0"/>
            <a:t>Buyer</a:t>
          </a:r>
        </a:p>
        <a:p>
          <a:pPr marL="0" lvl="0" indent="0" algn="ctr" defTabSz="1511300">
            <a:lnSpc>
              <a:spcPct val="90000"/>
            </a:lnSpc>
            <a:spcBef>
              <a:spcPct val="0"/>
            </a:spcBef>
            <a:spcAft>
              <a:spcPct val="35000"/>
            </a:spcAft>
            <a:buNone/>
          </a:pPr>
          <a:r>
            <a:rPr lang="en-GB" sz="2000" kern="1200" dirty="0"/>
            <a:t>Values different carbon credit attributes</a:t>
          </a:r>
          <a:endParaRPr lang="en-GB" sz="3400" kern="1200" dirty="0"/>
        </a:p>
      </dsp:txBody>
      <dsp:txXfrm>
        <a:off x="4307840" y="0"/>
        <a:ext cx="2600960" cy="2018331"/>
      </dsp:txXfrm>
    </dsp:sp>
    <dsp:sp modelId="{FC4B88ED-6867-AD48-B1E8-385BEE95D599}">
      <dsp:nvSpPr>
        <dsp:cNvPr id="0" name=""/>
        <dsp:cNvSpPr/>
      </dsp:nvSpPr>
      <dsp:spPr>
        <a:xfrm>
          <a:off x="4714239" y="2643053"/>
          <a:ext cx="2438400" cy="1922220"/>
        </a:xfrm>
        <a:prstGeom prst="upArrow">
          <a:avLst/>
        </a:prstGeom>
        <a:solidFill>
          <a:schemeClr val="accent4">
            <a:hueOff val="-1714266"/>
            <a:satOff val="14520"/>
            <a:lumOff val="-627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CB4C26-5B25-7643-A82B-3C8AB1C5F1E1}">
      <dsp:nvSpPr>
        <dsp:cNvPr id="0" name=""/>
        <dsp:cNvSpPr/>
      </dsp:nvSpPr>
      <dsp:spPr>
        <a:xfrm>
          <a:off x="1219200" y="2787219"/>
          <a:ext cx="2600960" cy="20183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808" tIns="241808" rIns="241808" bIns="241808" numCol="1" spcCol="1270" anchor="ctr" anchorCtr="0">
          <a:noAutofit/>
        </a:bodyPr>
        <a:lstStyle/>
        <a:p>
          <a:pPr marL="0" lvl="0" indent="0" algn="ctr" defTabSz="1511300">
            <a:lnSpc>
              <a:spcPct val="90000"/>
            </a:lnSpc>
            <a:spcBef>
              <a:spcPct val="0"/>
            </a:spcBef>
            <a:spcAft>
              <a:spcPct val="35000"/>
            </a:spcAft>
            <a:buNone/>
          </a:pPr>
          <a:r>
            <a:rPr lang="en-GB" sz="3400" kern="1200" dirty="0"/>
            <a:t>Seller</a:t>
          </a:r>
        </a:p>
        <a:p>
          <a:pPr marL="0" lvl="0" indent="0" algn="ctr" defTabSz="1511300">
            <a:lnSpc>
              <a:spcPct val="90000"/>
            </a:lnSpc>
            <a:spcBef>
              <a:spcPct val="0"/>
            </a:spcBef>
            <a:spcAft>
              <a:spcPct val="35000"/>
            </a:spcAft>
            <a:buNone/>
          </a:pPr>
          <a:r>
            <a:rPr lang="en-GB" sz="2000" kern="1200" dirty="0"/>
            <a:t>Needs a minimum price to make the project financially viable</a:t>
          </a:r>
        </a:p>
      </dsp:txBody>
      <dsp:txXfrm>
        <a:off x="1219200" y="2787219"/>
        <a:ext cx="2600960" cy="2018331"/>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D21009-BB0E-E84B-86D4-89A55932A753}" type="datetimeFigureOut">
              <a:rPr lang="en-GB" smtClean="0"/>
              <a:t>19/11/2024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E452FA-406D-0041-B07F-10C03B21466A}" type="slidenum">
              <a:rPr lang="en-GB" smtClean="0"/>
              <a:t>‹#›</a:t>
            </a:fld>
            <a:endParaRPr lang="en-GB"/>
          </a:p>
        </p:txBody>
      </p:sp>
    </p:spTree>
    <p:extLst>
      <p:ext uri="{BB962C8B-B14F-4D97-AF65-F5344CB8AC3E}">
        <p14:creationId xmlns:p14="http://schemas.microsoft.com/office/powerpoint/2010/main" val="427057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swa.org/closing-the-worlds-biggest-dumpsites-task-force/?v=35357b9c8fe4"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s://wedocs.unep.org/bitstream/handle/20.500.11822/34919/Roadmap_EN.pdf?sequence=7" TargetMode="External"/><Relationship Id="rId4" Type="http://schemas.openxmlformats.org/officeDocument/2006/relationships/hyperlink" Target="https://ccet.jp/sites/default/files/2022-06/Summary_Open_Burning_final_16062022.pdf"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This topic focuses on introducing the basic concepts around carbon crediting and carbon markets.</a:t>
            </a:r>
          </a:p>
          <a:p>
            <a:pPr marL="0" indent="0">
              <a:buNone/>
            </a:pPr>
            <a:endParaRPr lang="en-GB" dirty="0"/>
          </a:p>
          <a:p>
            <a:pPr marL="0" indent="0">
              <a:buNone/>
            </a:pPr>
            <a:r>
              <a:rPr lang="en-GB" dirty="0"/>
              <a:t>It is intended for those with no prior experience in carbon crediting/carbon markets; or those seeking a refresher.</a:t>
            </a:r>
          </a:p>
          <a:p>
            <a:pPr marL="0" indent="0">
              <a:buNone/>
            </a:pPr>
            <a:endParaRPr lang="en-GB" dirty="0"/>
          </a:p>
          <a:p>
            <a:pPr marL="0" indent="0">
              <a:buNone/>
            </a:pPr>
            <a:r>
              <a:rPr lang="en-GB" dirty="0"/>
              <a:t>By the end of this Topic, you should have a better understanding of the current state of play of carbon markets internationally.</a:t>
            </a:r>
          </a:p>
          <a:p>
            <a:pPr marL="228600" indent="-228600">
              <a:buAutoNum type="arabicParenR"/>
            </a:pPr>
            <a:endParaRPr lang="en-GB" dirty="0"/>
          </a:p>
          <a:p>
            <a:pPr marL="228600" indent="-228600">
              <a:buAutoNum type="arabicParenR"/>
            </a:pPr>
            <a:endParaRPr lang="en-GB" dirty="0"/>
          </a:p>
        </p:txBody>
      </p:sp>
      <p:sp>
        <p:nvSpPr>
          <p:cNvPr id="4" name="Slide Number Placeholder 3"/>
          <p:cNvSpPr>
            <a:spLocks noGrp="1"/>
          </p:cNvSpPr>
          <p:nvPr>
            <p:ph type="sldNum" sz="quarter" idx="5"/>
          </p:nvPr>
        </p:nvSpPr>
        <p:spPr/>
        <p:txBody>
          <a:bodyPr/>
          <a:lstStyle/>
          <a:p>
            <a:fld id="{66E452FA-406D-0041-B07F-10C03B21466A}" type="slidenum">
              <a:rPr lang="en-GB" smtClean="0"/>
              <a:t>1</a:t>
            </a:fld>
            <a:endParaRPr lang="en-GB"/>
          </a:p>
        </p:txBody>
      </p:sp>
    </p:spTree>
    <p:extLst>
      <p:ext uri="{BB962C8B-B14F-4D97-AF65-F5344CB8AC3E}">
        <p14:creationId xmlns:p14="http://schemas.microsoft.com/office/powerpoint/2010/main" val="2216688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We’ll return to take a look at carbon projects. But first, a question:</a:t>
            </a:r>
          </a:p>
          <a:p>
            <a:endParaRPr lang="en-GB" dirty="0"/>
          </a:p>
          <a:p>
            <a:r>
              <a:rPr lang="en-GB" dirty="0"/>
              <a:t>Can you think of any other potential carbon credit project types?</a:t>
            </a:r>
          </a:p>
        </p:txBody>
      </p:sp>
      <p:sp>
        <p:nvSpPr>
          <p:cNvPr id="4" name="Slide Number Placeholder 3"/>
          <p:cNvSpPr>
            <a:spLocks noGrp="1"/>
          </p:cNvSpPr>
          <p:nvPr>
            <p:ph type="sldNum" sz="quarter" idx="5"/>
          </p:nvPr>
        </p:nvSpPr>
        <p:spPr/>
        <p:txBody>
          <a:bodyPr/>
          <a:lstStyle/>
          <a:p>
            <a:fld id="{66E452FA-406D-0041-B07F-10C03B21466A}" type="slidenum">
              <a:rPr lang="en-GB" smtClean="0"/>
              <a:t>11</a:t>
            </a:fld>
            <a:endParaRPr lang="en-GB"/>
          </a:p>
        </p:txBody>
      </p:sp>
    </p:spTree>
    <p:extLst>
      <p:ext uri="{BB962C8B-B14F-4D97-AF65-F5344CB8AC3E}">
        <p14:creationId xmlns:p14="http://schemas.microsoft.com/office/powerpoint/2010/main" val="959028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answer to the previous question is that there are 100s of different project types - across all major sectors.</a:t>
            </a:r>
          </a:p>
          <a:p>
            <a:endParaRPr lang="en-GB" dirty="0"/>
          </a:p>
          <a:p>
            <a:r>
              <a:rPr lang="en-GB" dirty="0"/>
              <a:t>Each project types has what is called a 'methodology'.</a:t>
            </a:r>
          </a:p>
          <a:p>
            <a:endParaRPr lang="en-GB" dirty="0"/>
          </a:p>
          <a:p>
            <a:r>
              <a:rPr lang="en-GB" dirty="0"/>
              <a:t>This methodology does three main things:</a:t>
            </a:r>
          </a:p>
          <a:p>
            <a:endParaRPr lang="en-GB" dirty="0"/>
          </a:p>
          <a:p>
            <a:r>
              <a:rPr lang="en-GB" dirty="0"/>
              <a:t>Firstly, it establishes the conditions under which the project is eligible to generated credits.</a:t>
            </a:r>
          </a:p>
          <a:p>
            <a:endParaRPr lang="en-GB" dirty="0"/>
          </a:p>
          <a:p>
            <a:r>
              <a:rPr lang="en-GB" dirty="0"/>
              <a:t>Second, it sets out how to calculate the greenhouse gas emissions in the baseline scenarios and the project scenario.</a:t>
            </a:r>
          </a:p>
          <a:p>
            <a:endParaRPr lang="en-GB" dirty="0"/>
          </a:p>
          <a:p>
            <a:r>
              <a:rPr lang="en-GB" dirty="0"/>
              <a:t>This tells you how to calculate the emissions reductions or removals - and therefore how many credits can be generated.</a:t>
            </a:r>
          </a:p>
          <a:p>
            <a:endParaRPr lang="en-GB" dirty="0"/>
          </a:p>
          <a:p>
            <a:r>
              <a:rPr lang="en-GB" dirty="0"/>
              <a:t>Third, it determines how the project must continuously monitor its emissions during operation.</a:t>
            </a:r>
          </a:p>
          <a:p>
            <a:endParaRPr lang="en-GB" dirty="0"/>
          </a:p>
          <a:p>
            <a:r>
              <a:rPr lang="en-GB" dirty="0"/>
              <a:t>In order to generate carbon credits, there must be an approved methodology.</a:t>
            </a:r>
          </a:p>
          <a:p>
            <a:endParaRPr lang="en-GB" dirty="0"/>
          </a:p>
          <a:p>
            <a:r>
              <a:rPr lang="en-GB" dirty="0"/>
              <a:t>New methodologies are still being approved by the major carbon crediting programmes, meaning the amount of eligible carbon projects continues to grow.</a:t>
            </a:r>
          </a:p>
        </p:txBody>
      </p:sp>
      <p:sp>
        <p:nvSpPr>
          <p:cNvPr id="4" name="Slide Number Placeholder 3"/>
          <p:cNvSpPr>
            <a:spLocks noGrp="1"/>
          </p:cNvSpPr>
          <p:nvPr>
            <p:ph type="sldNum" sz="quarter" idx="5"/>
          </p:nvPr>
        </p:nvSpPr>
        <p:spPr/>
        <p:txBody>
          <a:bodyPr/>
          <a:lstStyle/>
          <a:p>
            <a:fld id="{66E452FA-406D-0041-B07F-10C03B21466A}" type="slidenum">
              <a:rPr lang="en-GB" smtClean="0"/>
              <a:t>12</a:t>
            </a:fld>
            <a:endParaRPr lang="en-GB"/>
          </a:p>
        </p:txBody>
      </p:sp>
    </p:spTree>
    <p:extLst>
      <p:ext uri="{BB962C8B-B14F-4D97-AF65-F5344CB8AC3E}">
        <p14:creationId xmlns:p14="http://schemas.microsoft.com/office/powerpoint/2010/main" val="41583608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we see an overview of the most common project types registered with the main four independent crediting standards.</a:t>
            </a:r>
          </a:p>
          <a:p>
            <a:endParaRPr lang="en-GB" dirty="0"/>
          </a:p>
          <a:p>
            <a:r>
              <a:rPr lang="en-GB" dirty="0"/>
              <a:t>These exclude projects registered with the United Nations crediting standard, the Clean Development Mechanism.</a:t>
            </a:r>
          </a:p>
          <a:p>
            <a:endParaRPr lang="en-GB" dirty="0"/>
          </a:p>
          <a:p>
            <a:r>
              <a:rPr lang="en-GB" dirty="0"/>
              <a:t>As you can see, cookstoves projects are the most common project type, followed by renewable energy and forestry.</a:t>
            </a:r>
          </a:p>
          <a:p>
            <a:endParaRPr lang="en-GB" dirty="0"/>
          </a:p>
          <a:p>
            <a:r>
              <a:rPr lang="en-GB" dirty="0"/>
              <a:t>Although there are 100s of project types, in practice most carbon projects follow just a handful of methodologies.</a:t>
            </a:r>
          </a:p>
        </p:txBody>
      </p:sp>
      <p:sp>
        <p:nvSpPr>
          <p:cNvPr id="4" name="Slide Number Placeholder 3"/>
          <p:cNvSpPr>
            <a:spLocks noGrp="1"/>
          </p:cNvSpPr>
          <p:nvPr>
            <p:ph type="sldNum" sz="quarter" idx="5"/>
          </p:nvPr>
        </p:nvSpPr>
        <p:spPr/>
        <p:txBody>
          <a:bodyPr/>
          <a:lstStyle/>
          <a:p>
            <a:fld id="{66E452FA-406D-0041-B07F-10C03B21466A}" type="slidenum">
              <a:rPr lang="en-GB" smtClean="0"/>
              <a:t>13</a:t>
            </a:fld>
            <a:endParaRPr lang="en-GB"/>
          </a:p>
        </p:txBody>
      </p:sp>
    </p:spTree>
    <p:extLst>
      <p:ext uri="{BB962C8B-B14F-4D97-AF65-F5344CB8AC3E}">
        <p14:creationId xmlns:p14="http://schemas.microsoft.com/office/powerpoint/2010/main" val="23879849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i="0" u="none" strike="noStrike" dirty="0">
                <a:solidFill>
                  <a:srgbClr val="212529"/>
                </a:solidFill>
                <a:effectLst/>
                <a:latin typeface="proxima nova"/>
              </a:rPr>
              <a:t>Now that we understand what a carbon credit is, and the types of activities that produce them, it’s time to look at how a carbon credit is actually generated.</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This is what is referred to as the ‘project cycle’.</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The specifics and requirements can vary between different crediting programmes – but the general steps are always the same.</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These are shown in the graphic on screen – which we will now walk through briefly.</a:t>
            </a:r>
          </a:p>
          <a:p>
            <a:pPr algn="l"/>
            <a:endParaRPr lang="en-GB" b="1" i="0" u="none" strike="noStrike" dirty="0">
              <a:solidFill>
                <a:srgbClr val="212529"/>
              </a:solidFill>
              <a:effectLst/>
              <a:latin typeface="proxima nova"/>
            </a:endParaRPr>
          </a:p>
          <a:p>
            <a:pPr algn="l"/>
            <a:r>
              <a:rPr lang="en-GB" b="1" i="0" u="none" strike="noStrike" dirty="0">
                <a:solidFill>
                  <a:srgbClr val="212529"/>
                </a:solidFill>
                <a:effectLst/>
                <a:latin typeface="proxima nova"/>
              </a:rPr>
              <a:t>The first phase involves establishing the project concept and securing financing (steps 1 – 3). </a:t>
            </a:r>
          </a:p>
          <a:p>
            <a:pPr algn="l"/>
            <a:endParaRPr lang="en-GB" b="1" i="0" u="none" strike="noStrike" dirty="0">
              <a:solidFill>
                <a:srgbClr val="212529"/>
              </a:solidFill>
              <a:effectLst/>
              <a:latin typeface="proxima nova"/>
            </a:endParaRPr>
          </a:p>
          <a:p>
            <a:pPr algn="l"/>
            <a:r>
              <a:rPr lang="en-GB" b="1" i="0" u="none" strike="noStrike" dirty="0">
                <a:solidFill>
                  <a:srgbClr val="212529"/>
                </a:solidFill>
                <a:effectLst/>
                <a:latin typeface="proxima nova"/>
              </a:rPr>
              <a:t>Step 1 – feasibility assessment: </a:t>
            </a:r>
            <a:r>
              <a:rPr lang="en-GB" b="0" i="0" u="none" strike="noStrike" dirty="0">
                <a:solidFill>
                  <a:srgbClr val="212529"/>
                </a:solidFill>
                <a:effectLst/>
                <a:latin typeface="proxima nova"/>
              </a:rPr>
              <a:t>This is an early-stage assessment to determine whether the activity is suitable to generate carbon credits.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This will include whether there is potential to reduce or remove emissions and whether there is an approved methodology.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It will also include am assessment of the technical, financial and regulatory feasibility. From this, a decision can be made about whether the activity should proceed to as a carbon project.</a:t>
            </a:r>
          </a:p>
          <a:p>
            <a:pPr algn="l"/>
            <a:endParaRPr lang="en-GB" b="0" i="0" u="none" strike="noStrike" dirty="0">
              <a:solidFill>
                <a:srgbClr val="212529"/>
              </a:solidFill>
              <a:effectLst/>
              <a:latin typeface="proxima nova"/>
            </a:endParaRPr>
          </a:p>
          <a:p>
            <a:pPr algn="l"/>
            <a:r>
              <a:rPr lang="en-GB" b="1" i="0" u="none" strike="noStrike" dirty="0">
                <a:solidFill>
                  <a:srgbClr val="212529"/>
                </a:solidFill>
                <a:effectLst/>
                <a:latin typeface="proxima nova"/>
              </a:rPr>
              <a:t>Step 2 - project design and financing</a:t>
            </a:r>
            <a:r>
              <a:rPr lang="en-GB" b="0" i="0" u="none" strike="noStrike" dirty="0">
                <a:solidFill>
                  <a:srgbClr val="212529"/>
                </a:solidFill>
                <a:effectLst/>
                <a:latin typeface="proxima nova"/>
              </a:rPr>
              <a:t>: The costs of the project must be calculated through the project lifetime and assessed against the revenues necessary to make the project feasible.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Based on this financial calculation, the developers can seek financing to cover the capital and initial operating costs of the project.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There are different sources of financing, including from commercial banks, development finance institutions, or funds dedicated to purchasing carbon credits.</a:t>
            </a:r>
          </a:p>
          <a:p>
            <a:pPr algn="l"/>
            <a:endParaRPr lang="en-GB" b="0" i="0" u="none" strike="noStrike" dirty="0">
              <a:solidFill>
                <a:srgbClr val="212529"/>
              </a:solidFill>
              <a:effectLst/>
              <a:latin typeface="proxima nova"/>
            </a:endParaRPr>
          </a:p>
          <a:p>
            <a:pPr algn="l"/>
            <a:r>
              <a:rPr lang="en-GB" b="1" i="0" u="none" strike="noStrike" dirty="0">
                <a:solidFill>
                  <a:srgbClr val="212529"/>
                </a:solidFill>
                <a:effectLst/>
                <a:latin typeface="proxima nova"/>
              </a:rPr>
              <a:t>Step 3 – preparation of project design document</a:t>
            </a:r>
            <a:r>
              <a:rPr lang="en-GB" b="0" i="0" u="none" strike="noStrike" dirty="0">
                <a:solidFill>
                  <a:srgbClr val="212529"/>
                </a:solidFill>
                <a:effectLst/>
                <a:latin typeface="proxima nova"/>
              </a:rPr>
              <a:t>: The developer must complete a Project Design Document (PDD) in order to register the activity.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This document contains all the basic information about the project, such as the project objective, the location, when the project is to be implemented, and the project duration, the expected emission reductions, the approach towards monitoring emissions.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Depending on the crediting standard chose, additional documents may also be necessary, such as stakeholder consultation or a safeguards assessment.</a:t>
            </a:r>
          </a:p>
          <a:p>
            <a:pPr algn="l"/>
            <a:endParaRPr lang="en-GB" b="0" i="0" u="none" strike="noStrike" dirty="0">
              <a:solidFill>
                <a:srgbClr val="212529"/>
              </a:solidFill>
              <a:effectLst/>
              <a:latin typeface="proxima nova"/>
            </a:endParaRPr>
          </a:p>
          <a:p>
            <a:pPr algn="l"/>
            <a:r>
              <a:rPr lang="en-GB" b="1" i="0" u="none" strike="noStrike" dirty="0">
                <a:solidFill>
                  <a:srgbClr val="212529"/>
                </a:solidFill>
                <a:effectLst/>
                <a:latin typeface="proxima nova"/>
              </a:rPr>
              <a:t>The second phase is project implementation and monitoring (Steps 4 -6)</a:t>
            </a:r>
          </a:p>
          <a:p>
            <a:pPr algn="l"/>
            <a:endParaRPr lang="en-GB" b="0" i="0" u="none" strike="noStrike" dirty="0">
              <a:solidFill>
                <a:srgbClr val="212529"/>
              </a:solidFill>
              <a:effectLst/>
              <a:latin typeface="proxima nova"/>
            </a:endParaRPr>
          </a:p>
          <a:p>
            <a:pPr algn="l"/>
            <a:r>
              <a:rPr lang="en-GB" b="1" i="0" u="none" strike="noStrike" dirty="0">
                <a:solidFill>
                  <a:srgbClr val="212529"/>
                </a:solidFill>
                <a:effectLst/>
                <a:latin typeface="proxima nova"/>
              </a:rPr>
              <a:t>Step 4 – validation:  I</a:t>
            </a:r>
            <a:r>
              <a:rPr lang="en-GB" b="0" i="0" u="none" strike="noStrike" dirty="0">
                <a:solidFill>
                  <a:srgbClr val="212529"/>
                </a:solidFill>
                <a:effectLst/>
                <a:latin typeface="proxima nova"/>
              </a:rPr>
              <a:t>ndependent auditors examine the project’s documentation. This often also involves field visits with on-site interviews and analyses.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Auditors are accredited, impartial assessors who have to be approved as a validation and verification body (VVB) by the standards body.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The auditor will confirm that the information contained within the documents is true, and that the project meets the standard’s requirements. </a:t>
            </a:r>
          </a:p>
          <a:p>
            <a:pPr algn="l"/>
            <a:endParaRPr lang="en-GB" b="0" i="0" u="none" strike="noStrike" dirty="0">
              <a:solidFill>
                <a:srgbClr val="212529"/>
              </a:solidFill>
              <a:effectLst/>
              <a:latin typeface="proxima nova"/>
            </a:endParaRPr>
          </a:p>
          <a:p>
            <a:pPr algn="l"/>
            <a:r>
              <a:rPr lang="en-GB" b="1" i="0" u="none" strike="noStrike" dirty="0">
                <a:solidFill>
                  <a:srgbClr val="212529"/>
                </a:solidFill>
                <a:effectLst/>
                <a:latin typeface="proxima nova"/>
              </a:rPr>
              <a:t>Step 5 -  registration: </a:t>
            </a:r>
            <a:r>
              <a:rPr lang="en-GB" b="0" i="0" u="none" strike="noStrike" dirty="0">
                <a:solidFill>
                  <a:srgbClr val="212529"/>
                </a:solidFill>
                <a:effectLst/>
                <a:latin typeface="proxima nova"/>
              </a:rPr>
              <a:t>Once the project has been successfully validated, the project can be registered with a standard such as the Verified Carbon Standard or the Gold Standard.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This is akin to a formal approval and acceptance by the crediting standard.</a:t>
            </a:r>
          </a:p>
          <a:p>
            <a:pPr algn="l"/>
            <a:endParaRPr lang="en-GB" b="1" i="0" u="none" strike="noStrike" dirty="0">
              <a:solidFill>
                <a:srgbClr val="212529"/>
              </a:solidFill>
              <a:effectLst/>
              <a:latin typeface="proxima nova"/>
            </a:endParaRPr>
          </a:p>
          <a:p>
            <a:pPr algn="l"/>
            <a:r>
              <a:rPr lang="en-GB" b="1" i="0" u="none" strike="noStrike" dirty="0">
                <a:solidFill>
                  <a:srgbClr val="212529"/>
                </a:solidFill>
                <a:effectLst/>
                <a:latin typeface="proxima nova"/>
              </a:rPr>
              <a:t>Step 6: monitoring: </a:t>
            </a:r>
            <a:r>
              <a:rPr lang="en-GB" b="0" i="0" u="none" strike="noStrike" dirty="0">
                <a:solidFill>
                  <a:srgbClr val="212529"/>
                </a:solidFill>
                <a:effectLst/>
                <a:latin typeface="proxima nova"/>
              </a:rPr>
              <a:t>After the climate project has been registered, the monitoring phase begins. Here, the project developers monitor and document relevant data from the project.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This data is used to calculate how many emissions were reduced or removed – and therefore how many carbon credits can be generated.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This monitoring period varies from project to project, from two to even five or seven years.</a:t>
            </a:r>
          </a:p>
          <a:p>
            <a:pPr algn="l"/>
            <a:endParaRPr lang="en-GB" b="0" i="0" u="none" strike="noStrike" dirty="0">
              <a:solidFill>
                <a:srgbClr val="212529"/>
              </a:solidFill>
              <a:effectLst/>
              <a:latin typeface="proxima nova"/>
            </a:endParaRPr>
          </a:p>
          <a:p>
            <a:pPr algn="l"/>
            <a:r>
              <a:rPr lang="en-GB" b="1" i="0" u="none" strike="noStrike" dirty="0">
                <a:solidFill>
                  <a:srgbClr val="212529"/>
                </a:solidFill>
                <a:effectLst/>
                <a:latin typeface="proxima nova"/>
              </a:rPr>
              <a:t>The third and last phase is credit issuance and sale (steps 7 – 9)</a:t>
            </a:r>
          </a:p>
          <a:p>
            <a:pPr algn="l"/>
            <a:endParaRPr lang="en-GB" b="0" i="0" u="none" strike="noStrike" dirty="0">
              <a:solidFill>
                <a:srgbClr val="212529"/>
              </a:solidFill>
              <a:effectLst/>
              <a:latin typeface="proxima nova"/>
            </a:endParaRPr>
          </a:p>
          <a:p>
            <a:pPr algn="l"/>
            <a:r>
              <a:rPr lang="en-GB" b="1" i="0" u="none" strike="noStrike" dirty="0">
                <a:solidFill>
                  <a:srgbClr val="212529"/>
                </a:solidFill>
                <a:effectLst/>
                <a:latin typeface="proxima nova"/>
              </a:rPr>
              <a:t>Step 7 – verification: </a:t>
            </a:r>
            <a:r>
              <a:rPr lang="en-GB" b="0" i="0" u="none" strike="noStrike" dirty="0">
                <a:solidFill>
                  <a:srgbClr val="212529"/>
                </a:solidFill>
                <a:effectLst/>
                <a:latin typeface="proxima nova"/>
              </a:rPr>
              <a:t>At the end of each monitoring period, an independent auditor checks and assesses whether the data in the monitoring report are correct and verifies them.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Visits to the project site by the auditors are often part of the verification process.</a:t>
            </a:r>
          </a:p>
          <a:p>
            <a:pPr algn="l"/>
            <a:endParaRPr lang="en-GB" b="0" i="0" u="none" strike="noStrike" dirty="0">
              <a:solidFill>
                <a:srgbClr val="212529"/>
              </a:solidFill>
              <a:effectLst/>
              <a:latin typeface="proxima nova"/>
            </a:endParaRPr>
          </a:p>
          <a:p>
            <a:pPr algn="l"/>
            <a:r>
              <a:rPr lang="en-GB" b="1" i="0" u="none" strike="noStrike" dirty="0">
                <a:solidFill>
                  <a:srgbClr val="212529"/>
                </a:solidFill>
                <a:effectLst/>
                <a:latin typeface="proxima nova"/>
              </a:rPr>
              <a:t>Step 8 - Issuance of verified emission reductions: </a:t>
            </a:r>
            <a:r>
              <a:rPr lang="en-GB" b="0" i="0" u="none" strike="noStrike" dirty="0">
                <a:solidFill>
                  <a:srgbClr val="212529"/>
                </a:solidFill>
                <a:effectLst/>
                <a:latin typeface="proxima nova"/>
              </a:rPr>
              <a:t>Once the data has been independently verified, the emission reductions will be issued into a carbon registry – similar to an online bank account – as carbon credits. They can then be traded and transferred by the account holder.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These last three steps of monitoring, project verification and issuance of verified emission reductions are repeated several times through the project’s lifetime.  </a:t>
            </a:r>
          </a:p>
          <a:p>
            <a:pPr algn="l"/>
            <a:endParaRPr lang="en-GB" b="0" i="0" u="none" strike="noStrike" dirty="0">
              <a:solidFill>
                <a:srgbClr val="212529"/>
              </a:solidFill>
              <a:effectLst/>
              <a:latin typeface="proxima nova"/>
            </a:endParaRPr>
          </a:p>
          <a:p>
            <a:pPr algn="l"/>
            <a:r>
              <a:rPr lang="en-GB" b="1" i="0" u="none" strike="noStrike" dirty="0">
                <a:solidFill>
                  <a:srgbClr val="212529"/>
                </a:solidFill>
                <a:effectLst/>
                <a:latin typeface="proxima nova"/>
              </a:rPr>
              <a:t>Step 9 - Retirement of verified emission reductions: </a:t>
            </a:r>
            <a:r>
              <a:rPr lang="en-GB" b="0" i="0" u="none" strike="noStrike" dirty="0">
                <a:solidFill>
                  <a:srgbClr val="212529"/>
                </a:solidFill>
                <a:effectLst/>
                <a:latin typeface="proxima nova"/>
              </a:rPr>
              <a:t>Once the carbon credits have been issued, the developer will sell them to an intermediary or an end buyer. </a:t>
            </a:r>
          </a:p>
          <a:p>
            <a:pPr algn="l"/>
            <a:endParaRPr lang="en-GB" b="0" i="0" u="none" strike="noStrike" dirty="0">
              <a:solidFill>
                <a:srgbClr val="212529"/>
              </a:solidFill>
              <a:effectLst/>
              <a:latin typeface="proxima nova"/>
            </a:endParaRPr>
          </a:p>
          <a:p>
            <a:pPr algn="l"/>
            <a:r>
              <a:rPr lang="en-GB" b="0" i="0" u="none" strike="noStrike" dirty="0">
                <a:solidFill>
                  <a:srgbClr val="212529"/>
                </a:solidFill>
                <a:effectLst/>
                <a:latin typeface="proxima nova"/>
              </a:rPr>
              <a:t>Once the end buyer has purchased them, they will be retired – which means they are permanently removed from circulation but cancelling them in the carbon registry.</a:t>
            </a:r>
          </a:p>
          <a:p>
            <a:endParaRPr lang="en-GB" dirty="0"/>
          </a:p>
        </p:txBody>
      </p:sp>
      <p:sp>
        <p:nvSpPr>
          <p:cNvPr id="4" name="Slide Number Placeholder 3"/>
          <p:cNvSpPr>
            <a:spLocks noGrp="1"/>
          </p:cNvSpPr>
          <p:nvPr>
            <p:ph type="sldNum" sz="quarter" idx="5"/>
          </p:nvPr>
        </p:nvSpPr>
        <p:spPr/>
        <p:txBody>
          <a:bodyPr/>
          <a:lstStyle/>
          <a:p>
            <a:fld id="{66E452FA-406D-0041-B07F-10C03B21466A}" type="slidenum">
              <a:rPr lang="en-GB" smtClean="0"/>
              <a:t>14</a:t>
            </a:fld>
            <a:endParaRPr lang="en-GB"/>
          </a:p>
        </p:txBody>
      </p:sp>
    </p:spTree>
    <p:extLst>
      <p:ext uri="{BB962C8B-B14F-4D97-AF65-F5344CB8AC3E}">
        <p14:creationId xmlns:p14="http://schemas.microsoft.com/office/powerpoint/2010/main" val="5668910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very common question is: how much does it cost to develop a carbon project?</a:t>
            </a:r>
          </a:p>
          <a:p>
            <a:endParaRPr lang="en-GB" dirty="0"/>
          </a:p>
          <a:p>
            <a:r>
              <a:rPr lang="en-GB" dirty="0"/>
              <a:t>There is no single answer here. Development costs will vary depending on a number of factors, such as how experienced the project owner is with carbon project development, the type of project, the country or region, and the carbon standard chosen.</a:t>
            </a:r>
          </a:p>
          <a:p>
            <a:endParaRPr lang="en-GB" dirty="0"/>
          </a:p>
          <a:p>
            <a:r>
              <a:rPr lang="en-GB" dirty="0"/>
              <a:t>Nevertheless, on screen now you can see some approximate costings.</a:t>
            </a:r>
          </a:p>
          <a:p>
            <a:endParaRPr lang="en-GB" dirty="0"/>
          </a:p>
          <a:p>
            <a:r>
              <a:rPr lang="en-GB" dirty="0"/>
              <a:t>What this table clearly shows is that upfront costs – to successfully register the project – can be significant.</a:t>
            </a:r>
          </a:p>
          <a:p>
            <a:endParaRPr lang="en-GB" dirty="0"/>
          </a:p>
          <a:p>
            <a:r>
              <a:rPr lang="en-GB" dirty="0"/>
              <a:t>This is often a big barrier to developing carbon projects. There is a delay between the initial start up costs, and the revenue from carbon credits, which may only come years later.</a:t>
            </a:r>
          </a:p>
          <a:p>
            <a:endParaRPr lang="en-GB" dirty="0"/>
          </a:p>
          <a:p>
            <a:r>
              <a:rPr lang="en-GB" dirty="0"/>
              <a:t>This initial work is where smaller and newer developers can struggle to find funding.</a:t>
            </a:r>
          </a:p>
          <a:p>
            <a:endParaRPr lang="en-GB" dirty="0"/>
          </a:p>
          <a:p>
            <a:r>
              <a:rPr lang="en-GB" dirty="0"/>
              <a:t>We should also note that these costs to not include the capital and operational costs of the project itself, for example manufacturing and distributing improved cookstoves.</a:t>
            </a:r>
          </a:p>
          <a:p>
            <a:endParaRPr lang="en-GB" dirty="0"/>
          </a:p>
          <a:p>
            <a:r>
              <a:rPr lang="en-GB" dirty="0"/>
              <a:t>These are simply the costs related to meet the requirements to issue carbon credits.</a:t>
            </a:r>
          </a:p>
        </p:txBody>
      </p:sp>
      <p:sp>
        <p:nvSpPr>
          <p:cNvPr id="4" name="Slide Number Placeholder 3"/>
          <p:cNvSpPr>
            <a:spLocks noGrp="1"/>
          </p:cNvSpPr>
          <p:nvPr>
            <p:ph type="sldNum" sz="quarter" idx="5"/>
          </p:nvPr>
        </p:nvSpPr>
        <p:spPr/>
        <p:txBody>
          <a:bodyPr/>
          <a:lstStyle/>
          <a:p>
            <a:fld id="{66E452FA-406D-0041-B07F-10C03B21466A}" type="slidenum">
              <a:rPr lang="en-GB" smtClean="0"/>
              <a:t>15</a:t>
            </a:fld>
            <a:endParaRPr lang="en-GB"/>
          </a:p>
        </p:txBody>
      </p:sp>
    </p:spTree>
    <p:extLst>
      <p:ext uri="{BB962C8B-B14F-4D97-AF65-F5344CB8AC3E}">
        <p14:creationId xmlns:p14="http://schemas.microsoft.com/office/powerpoint/2010/main" val="120951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lnSpc>
                <a:spcPts val="1800"/>
              </a:lnSpc>
            </a:pPr>
            <a:r>
              <a:rPr lang="en-GB" b="0" i="0" u="none" strike="noStrike" dirty="0">
                <a:solidFill>
                  <a:srgbClr val="434343"/>
                </a:solidFill>
                <a:effectLst/>
                <a:latin typeface="HelveticaNeue" panose="02000503000000020004" pitchFamily="2" charset="0"/>
              </a:rPr>
              <a:t>As we saw on the previous slide, there are nine different steps in the project cycle – and several different actors playing different roles in the carbon crediting ecosystem.</a:t>
            </a:r>
          </a:p>
          <a:p>
            <a:pPr algn="l" fontAlgn="base">
              <a:lnSpc>
                <a:spcPts val="1800"/>
              </a:lnSpc>
            </a:pPr>
            <a:endParaRPr lang="en-GB" b="0" i="0" u="none" strike="noStrike" dirty="0">
              <a:solidFill>
                <a:srgbClr val="434343"/>
              </a:solidFill>
              <a:effectLst/>
              <a:latin typeface="HelveticaNeue" panose="02000503000000020004" pitchFamily="2" charset="0"/>
            </a:endParaRPr>
          </a:p>
          <a:p>
            <a:pPr algn="l" fontAlgn="base">
              <a:lnSpc>
                <a:spcPts val="1800"/>
              </a:lnSpc>
            </a:pPr>
            <a:r>
              <a:rPr lang="en-GB" b="0" i="0" u="none" strike="noStrike" dirty="0">
                <a:solidFill>
                  <a:srgbClr val="434343"/>
                </a:solidFill>
                <a:effectLst/>
                <a:latin typeface="HelveticaNeue" panose="02000503000000020004" pitchFamily="2" charset="0"/>
              </a:rPr>
              <a:t>We are briefly going to look at who these actors are, and what they do.</a:t>
            </a:r>
          </a:p>
          <a:p>
            <a:pPr algn="l" fontAlgn="base">
              <a:lnSpc>
                <a:spcPts val="1800"/>
              </a:lnSpc>
            </a:pPr>
            <a:endParaRPr lang="en-GB" b="0" i="0" u="none" strike="noStrike" dirty="0">
              <a:solidFill>
                <a:srgbClr val="434343"/>
              </a:solidFill>
              <a:effectLst/>
              <a:latin typeface="HelveticaNeue" panose="02000503000000020004" pitchFamily="2" charset="0"/>
            </a:endParaRPr>
          </a:p>
          <a:p>
            <a:pPr algn="l" fontAlgn="base">
              <a:lnSpc>
                <a:spcPts val="1800"/>
              </a:lnSpc>
            </a:pPr>
            <a:r>
              <a:rPr lang="en-GB" b="0" i="0" u="none" strike="noStrike" dirty="0">
                <a:solidFill>
                  <a:srgbClr val="434343"/>
                </a:solidFill>
                <a:effectLst/>
                <a:latin typeface="HelveticaNeue" panose="02000503000000020004" pitchFamily="2" charset="0"/>
              </a:rPr>
              <a:t>First, we have the </a:t>
            </a:r>
            <a:r>
              <a:rPr lang="en-GB" b="1" i="0" u="none" strike="noStrike" dirty="0">
                <a:solidFill>
                  <a:srgbClr val="434343"/>
                </a:solidFill>
                <a:effectLst/>
                <a:latin typeface="HelveticaNeue" panose="02000503000000020004" pitchFamily="2" charset="0"/>
              </a:rPr>
              <a:t>project owners. </a:t>
            </a:r>
            <a:r>
              <a:rPr lang="en-GB" b="0" i="0" u="none" strike="noStrike" dirty="0">
                <a:solidFill>
                  <a:srgbClr val="434343"/>
                </a:solidFill>
                <a:effectLst/>
                <a:latin typeface="HelveticaNeue" panose="02000503000000020004" pitchFamily="2" charset="0"/>
              </a:rPr>
              <a:t>They are the operator and owner of the physical project installation where the crediting project takes place. </a:t>
            </a:r>
          </a:p>
          <a:p>
            <a:pPr algn="l" fontAlgn="base">
              <a:lnSpc>
                <a:spcPts val="1800"/>
              </a:lnSpc>
            </a:pPr>
            <a:endParaRPr lang="en-GB" b="0" i="0" u="none" strike="noStrike" dirty="0">
              <a:solidFill>
                <a:srgbClr val="434343"/>
              </a:solidFill>
              <a:effectLst/>
              <a:latin typeface="HelveticaNeue" panose="02000503000000020004" pitchFamily="2" charset="0"/>
            </a:endParaRPr>
          </a:p>
          <a:p>
            <a:pPr algn="l" fontAlgn="base">
              <a:lnSpc>
                <a:spcPts val="1800"/>
              </a:lnSpc>
            </a:pPr>
            <a:r>
              <a:rPr lang="en-GB" b="0" i="0" u="none" strike="noStrike" dirty="0">
                <a:solidFill>
                  <a:srgbClr val="434343"/>
                </a:solidFill>
                <a:effectLst/>
                <a:latin typeface="HelveticaNeue" panose="02000503000000020004" pitchFamily="2" charset="0"/>
              </a:rPr>
              <a:t>For instance, they are the owner/operator of a solar PV installation, or a landfill site. An owner can be any private person, company or other organization.</a:t>
            </a:r>
          </a:p>
          <a:p>
            <a:pPr algn="l" fontAlgn="base">
              <a:lnSpc>
                <a:spcPts val="1800"/>
              </a:lnSpc>
            </a:pPr>
            <a:endParaRPr lang="en-GB" b="0" i="0" u="none" strike="noStrike" dirty="0">
              <a:solidFill>
                <a:srgbClr val="434343"/>
              </a:solidFill>
              <a:effectLst/>
              <a:latin typeface="HelveticaNeue" panose="02000503000000020004" pitchFamily="2" charset="0"/>
            </a:endParaRPr>
          </a:p>
          <a:p>
            <a:pPr algn="l" fontAlgn="base">
              <a:lnSpc>
                <a:spcPts val="1800"/>
              </a:lnSpc>
            </a:pPr>
            <a:r>
              <a:rPr lang="en-GB" b="0" i="0" u="none" strike="noStrike" dirty="0">
                <a:solidFill>
                  <a:srgbClr val="434343"/>
                </a:solidFill>
                <a:effectLst/>
                <a:latin typeface="HelveticaNeue" panose="02000503000000020004" pitchFamily="2" charset="0"/>
              </a:rPr>
              <a:t>Next, we have the </a:t>
            </a:r>
            <a:r>
              <a:rPr lang="en-GB" b="1" i="0" u="none" strike="noStrike" dirty="0">
                <a:solidFill>
                  <a:srgbClr val="434343"/>
                </a:solidFill>
                <a:effectLst/>
                <a:latin typeface="HelveticaNeue" panose="02000503000000020004" pitchFamily="2" charset="0"/>
              </a:rPr>
              <a:t>project developers. </a:t>
            </a:r>
            <a:r>
              <a:rPr lang="en-GB" b="0" i="0" u="none" strike="noStrike" dirty="0">
                <a:solidFill>
                  <a:srgbClr val="434343"/>
                </a:solidFill>
                <a:effectLst/>
                <a:latin typeface="HelveticaNeue" panose="02000503000000020004" pitchFamily="2" charset="0"/>
              </a:rPr>
              <a:t>These are organisations specialising in developing carbon projects under a crediting standard. They are often consultancy firms. They may or may not be the same as the project owner. </a:t>
            </a:r>
          </a:p>
          <a:p>
            <a:pPr algn="l" fontAlgn="base">
              <a:lnSpc>
                <a:spcPts val="1800"/>
              </a:lnSpc>
            </a:pPr>
            <a:endParaRPr lang="en-GB" b="1" i="0" u="none" strike="noStrike" dirty="0">
              <a:solidFill>
                <a:srgbClr val="434343"/>
              </a:solidFill>
              <a:effectLst/>
              <a:latin typeface="HelveticaNeue" panose="02000503000000020004" pitchFamily="2" charset="0"/>
            </a:endParaRPr>
          </a:p>
          <a:p>
            <a:pPr algn="l" fontAlgn="base">
              <a:lnSpc>
                <a:spcPts val="1800"/>
              </a:lnSpc>
            </a:pPr>
            <a:r>
              <a:rPr lang="en-GB" b="1" i="0" u="none" strike="noStrike" dirty="0">
                <a:solidFill>
                  <a:srgbClr val="434343"/>
                </a:solidFill>
                <a:effectLst/>
                <a:latin typeface="HelveticaNeue" panose="02000503000000020004" pitchFamily="2" charset="0"/>
              </a:rPr>
              <a:t>Project investors</a:t>
            </a:r>
            <a:r>
              <a:rPr lang="en-GB" b="0" i="0" u="none" strike="noStrike" dirty="0">
                <a:solidFill>
                  <a:srgbClr val="434343"/>
                </a:solidFill>
                <a:effectLst/>
                <a:latin typeface="HelveticaNeue" panose="02000503000000020004" pitchFamily="2" charset="0"/>
              </a:rPr>
              <a:t> provide upfront capital to finance the activity. There are different types of investors and investment structures. The project owner or project developer could fund the project directly from their balance sheet. </a:t>
            </a:r>
          </a:p>
          <a:p>
            <a:pPr algn="l" fontAlgn="base">
              <a:lnSpc>
                <a:spcPts val="1800"/>
              </a:lnSpc>
            </a:pPr>
            <a:endParaRPr lang="en-GB" b="0" i="0" u="none" strike="noStrike" dirty="0">
              <a:solidFill>
                <a:srgbClr val="434343"/>
              </a:solidFill>
              <a:effectLst/>
              <a:latin typeface="HelveticaNeue" panose="02000503000000020004" pitchFamily="2" charset="0"/>
            </a:endParaRPr>
          </a:p>
          <a:p>
            <a:pPr algn="l" fontAlgn="base">
              <a:lnSpc>
                <a:spcPts val="1800"/>
              </a:lnSpc>
            </a:pPr>
            <a:r>
              <a:rPr lang="en-GB" b="0" i="0" u="none" strike="noStrike" dirty="0">
                <a:solidFill>
                  <a:srgbClr val="434343"/>
                </a:solidFill>
                <a:effectLst/>
                <a:latin typeface="HelveticaNeue" panose="02000503000000020004" pitchFamily="2" charset="0"/>
              </a:rPr>
              <a:t>Alternatively, external investment may be sought, for instance from commercial banking institutions or specialised carbon funds. </a:t>
            </a:r>
          </a:p>
          <a:p>
            <a:pPr algn="l" fontAlgn="base">
              <a:lnSpc>
                <a:spcPts val="1800"/>
              </a:lnSpc>
            </a:pPr>
            <a:endParaRPr lang="en-GB" b="0" i="0" u="none" strike="noStrike" dirty="0">
              <a:solidFill>
                <a:srgbClr val="434343"/>
              </a:solidFill>
              <a:effectLst/>
              <a:latin typeface="HelveticaNeue" panose="02000503000000020004" pitchFamily="2" charset="0"/>
            </a:endParaRPr>
          </a:p>
          <a:p>
            <a:pPr algn="l" fontAlgn="base">
              <a:lnSpc>
                <a:spcPts val="1800"/>
              </a:lnSpc>
            </a:pPr>
            <a:r>
              <a:rPr lang="en-GB" b="0" i="0" u="none" strike="noStrike" dirty="0">
                <a:solidFill>
                  <a:srgbClr val="434343"/>
                </a:solidFill>
                <a:effectLst/>
                <a:latin typeface="HelveticaNeue" panose="02000503000000020004" pitchFamily="2" charset="0"/>
              </a:rPr>
              <a:t>These investors will take payment either in cash (raised from the revenue from selling carbon credits) or directly in carbon credits. </a:t>
            </a:r>
            <a:endParaRPr lang="en-GB" b="1" i="0" u="none" strike="noStrike" dirty="0">
              <a:solidFill>
                <a:srgbClr val="434343"/>
              </a:solidFill>
              <a:effectLst/>
              <a:latin typeface="HelveticaNeue" panose="02000503000000020004" pitchFamily="2" charset="0"/>
            </a:endParaRPr>
          </a:p>
          <a:p>
            <a:pPr algn="l" fontAlgn="base">
              <a:lnSpc>
                <a:spcPts val="1800"/>
              </a:lnSpc>
            </a:pPr>
            <a:endParaRPr lang="en-GB" b="0" i="0" u="none" strike="noStrike" dirty="0">
              <a:solidFill>
                <a:srgbClr val="434343"/>
              </a:solidFill>
              <a:effectLst/>
              <a:latin typeface="HelveticaNeue" panose="02000503000000020004" pitchFamily="2" charset="0"/>
            </a:endParaRPr>
          </a:p>
          <a:p>
            <a:pPr algn="l" fontAlgn="base">
              <a:lnSpc>
                <a:spcPts val="1800"/>
              </a:lnSpc>
            </a:pPr>
            <a:r>
              <a:rPr lang="en-GB" b="0" i="0" u="none" strike="noStrike" dirty="0">
                <a:solidFill>
                  <a:srgbClr val="434343"/>
                </a:solidFill>
                <a:effectLst/>
                <a:latin typeface="HelveticaNeue" panose="02000503000000020004" pitchFamily="2" charset="0"/>
              </a:rPr>
              <a:t>Projects must be checked at different stages by </a:t>
            </a:r>
            <a:r>
              <a:rPr lang="en-GB" b="1" i="0" u="none" strike="noStrike" dirty="0">
                <a:solidFill>
                  <a:srgbClr val="434343"/>
                </a:solidFill>
                <a:effectLst/>
                <a:latin typeface="HelveticaNeue" panose="02000503000000020004" pitchFamily="2" charset="0"/>
              </a:rPr>
              <a:t>independent auditors. </a:t>
            </a:r>
            <a:r>
              <a:rPr lang="en-GB" b="0" i="0" u="none" strike="noStrike" dirty="0">
                <a:solidFill>
                  <a:srgbClr val="434343"/>
                </a:solidFill>
                <a:effectLst/>
                <a:latin typeface="HelveticaNeue" panose="02000503000000020004" pitchFamily="2" charset="0"/>
              </a:rPr>
              <a:t>These auditors work for validation and verification bodies, which are accredited by the crediting standards or by international bodies. </a:t>
            </a:r>
          </a:p>
          <a:p>
            <a:pPr algn="l" fontAlgn="base">
              <a:lnSpc>
                <a:spcPts val="1800"/>
              </a:lnSpc>
            </a:pPr>
            <a:endParaRPr lang="en-GB" b="0" i="0" u="none" strike="noStrike" dirty="0">
              <a:solidFill>
                <a:srgbClr val="434343"/>
              </a:solidFill>
              <a:effectLst/>
              <a:latin typeface="HelveticaNeue" panose="02000503000000020004" pitchFamily="2" charset="0"/>
            </a:endParaRPr>
          </a:p>
          <a:p>
            <a:pPr algn="l" fontAlgn="base">
              <a:lnSpc>
                <a:spcPts val="1800"/>
              </a:lnSpc>
            </a:pPr>
            <a:r>
              <a:rPr lang="en-GB" b="0" i="0" u="none" strike="noStrike" dirty="0">
                <a:solidFill>
                  <a:srgbClr val="434343"/>
                </a:solidFill>
                <a:effectLst/>
                <a:latin typeface="HelveticaNeue" panose="02000503000000020004" pitchFamily="2" charset="0"/>
              </a:rPr>
              <a:t>Independent verification of project information is an essential safeguard to ensure the integrity and quality of the carbon credits.</a:t>
            </a:r>
          </a:p>
          <a:p>
            <a:pPr algn="l" fontAlgn="base">
              <a:lnSpc>
                <a:spcPts val="1800"/>
              </a:lnSpc>
            </a:pPr>
            <a:endParaRPr lang="en-GB" b="0" i="0" u="none" strike="noStrike" dirty="0">
              <a:solidFill>
                <a:srgbClr val="434343"/>
              </a:solidFill>
              <a:effectLst/>
              <a:latin typeface="HelveticaNeue" panose="02000503000000020004" pitchFamily="2" charset="0"/>
            </a:endParaRPr>
          </a:p>
          <a:p>
            <a:pPr algn="l" fontAlgn="base">
              <a:lnSpc>
                <a:spcPts val="1800"/>
              </a:lnSpc>
            </a:pPr>
            <a:r>
              <a:rPr lang="en-GB" b="0" i="0" u="none" strike="noStrike" dirty="0">
                <a:solidFill>
                  <a:srgbClr val="434343"/>
                </a:solidFill>
                <a:effectLst/>
                <a:latin typeface="HelveticaNeue" panose="02000503000000020004" pitchFamily="2" charset="0"/>
              </a:rPr>
              <a:t>The </a:t>
            </a:r>
            <a:r>
              <a:rPr lang="en-GB" b="1" i="0" u="none" strike="noStrike" dirty="0">
                <a:solidFill>
                  <a:srgbClr val="434343"/>
                </a:solidFill>
                <a:effectLst/>
                <a:latin typeface="HelveticaNeue" panose="02000503000000020004" pitchFamily="2" charset="0"/>
              </a:rPr>
              <a:t>crediting standard </a:t>
            </a:r>
            <a:r>
              <a:rPr lang="en-GB" b="0" i="0" u="none" strike="noStrike" dirty="0">
                <a:solidFill>
                  <a:srgbClr val="434343"/>
                </a:solidFill>
                <a:effectLst/>
                <a:latin typeface="HelveticaNeue" panose="02000503000000020004" pitchFamily="2" charset="0"/>
              </a:rPr>
              <a:t>sets the requirements for project registration. This includes approving methodologies, accrediting verifiers, and running the carbon registry where carbon credits are held. </a:t>
            </a:r>
          </a:p>
          <a:p>
            <a:pPr algn="l" fontAlgn="base">
              <a:lnSpc>
                <a:spcPts val="1800"/>
              </a:lnSpc>
            </a:pPr>
            <a:endParaRPr lang="en-GB" b="0" i="0" u="none" strike="noStrike" dirty="0">
              <a:solidFill>
                <a:srgbClr val="434343"/>
              </a:solidFill>
              <a:effectLst/>
              <a:latin typeface="HelveticaNeue" panose="02000503000000020004" pitchFamily="2" charset="0"/>
            </a:endParaRPr>
          </a:p>
          <a:p>
            <a:pPr algn="l" fontAlgn="base">
              <a:lnSpc>
                <a:spcPts val="1800"/>
              </a:lnSpc>
            </a:pPr>
            <a:r>
              <a:rPr lang="en-GB" b="0" i="0" u="none" strike="noStrike" dirty="0">
                <a:solidFill>
                  <a:srgbClr val="434343"/>
                </a:solidFill>
                <a:effectLst/>
                <a:latin typeface="HelveticaNeue" panose="02000503000000020004" pitchFamily="2" charset="0"/>
              </a:rPr>
              <a:t>Examples include the Gold Standard and the Verified Carbon Standard.</a:t>
            </a:r>
          </a:p>
          <a:p>
            <a:pPr algn="l" fontAlgn="base">
              <a:lnSpc>
                <a:spcPts val="1800"/>
              </a:lnSpc>
            </a:pPr>
            <a:endParaRPr lang="en-GB" b="0" i="0" u="none" strike="noStrike" dirty="0">
              <a:solidFill>
                <a:srgbClr val="434343"/>
              </a:solidFill>
              <a:effectLst/>
              <a:latin typeface="HelveticaNeue" panose="02000503000000020004" pitchFamily="2" charset="0"/>
            </a:endParaRPr>
          </a:p>
          <a:p>
            <a:r>
              <a:rPr lang="en-GB" b="0" i="0" u="none" strike="noStrike" dirty="0">
                <a:solidFill>
                  <a:srgbClr val="434343"/>
                </a:solidFill>
                <a:effectLst/>
                <a:latin typeface="HelveticaNeue" panose="02000503000000020004" pitchFamily="2" charset="0"/>
              </a:rPr>
              <a:t>Once the credits have been generated, they can be traded by </a:t>
            </a:r>
            <a:r>
              <a:rPr lang="en-GB" b="1" i="0" u="none" strike="noStrike" dirty="0">
                <a:solidFill>
                  <a:srgbClr val="434343"/>
                </a:solidFill>
                <a:effectLst/>
                <a:latin typeface="HelveticaNeue" panose="02000503000000020004" pitchFamily="2" charset="0"/>
              </a:rPr>
              <a:t>market intermediaries</a:t>
            </a:r>
            <a:r>
              <a:rPr lang="en-GB" b="0" i="0" u="none" strike="noStrike" dirty="0">
                <a:solidFill>
                  <a:srgbClr val="434343"/>
                </a:solidFill>
                <a:effectLst/>
                <a:latin typeface="HelveticaNeue" panose="02000503000000020004" pitchFamily="2" charset="0"/>
              </a:rPr>
              <a:t>. These are organisations, such as brokers and carbon credit retailers, which facilitate trade between the project developer and the end buyer.</a:t>
            </a:r>
          </a:p>
          <a:p>
            <a:endParaRPr lang="en-GB" b="0" i="0" u="none" strike="noStrike" dirty="0">
              <a:solidFill>
                <a:srgbClr val="434343"/>
              </a:solidFill>
              <a:effectLst/>
              <a:latin typeface="HelveticaNeue" panose="02000503000000020004" pitchFamily="2" charset="0"/>
            </a:endParaRPr>
          </a:p>
          <a:p>
            <a:r>
              <a:rPr lang="en-GB" b="0" i="0" u="none" strike="noStrike" dirty="0">
                <a:solidFill>
                  <a:srgbClr val="434343"/>
                </a:solidFill>
                <a:effectLst/>
                <a:latin typeface="HelveticaNeue" panose="02000503000000020004" pitchFamily="2" charset="0"/>
              </a:rPr>
              <a:t>Finally, the </a:t>
            </a:r>
            <a:r>
              <a:rPr lang="en-GB" b="1" i="0" u="none" strike="noStrike" dirty="0">
                <a:solidFill>
                  <a:srgbClr val="434343"/>
                </a:solidFill>
                <a:effectLst/>
                <a:latin typeface="HelveticaNeue" panose="02000503000000020004" pitchFamily="2" charset="0"/>
              </a:rPr>
              <a:t>end buyer </a:t>
            </a:r>
            <a:r>
              <a:rPr lang="en-GB" b="0" i="0" u="none" strike="noStrike" dirty="0">
                <a:solidFill>
                  <a:srgbClr val="434343"/>
                </a:solidFill>
                <a:effectLst/>
                <a:latin typeface="HelveticaNeue" panose="02000503000000020004" pitchFamily="2" charset="0"/>
              </a:rPr>
              <a:t>is the company or individual that purchases the carbon credit and retires is in the carbon registry.</a:t>
            </a:r>
          </a:p>
          <a:p>
            <a:endParaRPr lang="en-GB" b="0" i="0" u="none" strike="noStrike" dirty="0">
              <a:solidFill>
                <a:srgbClr val="434343"/>
              </a:solidFill>
              <a:effectLst/>
              <a:latin typeface="HelveticaNeue" panose="02000503000000020004" pitchFamily="2" charset="0"/>
            </a:endParaRPr>
          </a:p>
          <a:p>
            <a:r>
              <a:rPr lang="en-GB" b="0" i="0" u="none" strike="noStrike" dirty="0">
                <a:solidFill>
                  <a:srgbClr val="434343"/>
                </a:solidFill>
                <a:effectLst/>
                <a:latin typeface="HelveticaNeue" panose="02000503000000020004" pitchFamily="2" charset="0"/>
              </a:rPr>
              <a:t>Within these eight categories there is a wide variety in the types of active organisations. As the market has grown in recent years, there are more and more entrants into each of these categories.</a:t>
            </a:r>
            <a:endParaRPr lang="en-GB" dirty="0"/>
          </a:p>
        </p:txBody>
      </p:sp>
      <p:sp>
        <p:nvSpPr>
          <p:cNvPr id="4" name="Slide Number Placeholder 3"/>
          <p:cNvSpPr>
            <a:spLocks noGrp="1"/>
          </p:cNvSpPr>
          <p:nvPr>
            <p:ph type="sldNum" sz="quarter" idx="5"/>
          </p:nvPr>
        </p:nvSpPr>
        <p:spPr/>
        <p:txBody>
          <a:bodyPr/>
          <a:lstStyle/>
          <a:p>
            <a:fld id="{66E452FA-406D-0041-B07F-10C03B21466A}" type="slidenum">
              <a:rPr lang="en-GB" smtClean="0"/>
              <a:t>16</a:t>
            </a:fld>
            <a:endParaRPr lang="en-GB"/>
          </a:p>
        </p:txBody>
      </p:sp>
    </p:spTree>
    <p:extLst>
      <p:ext uri="{BB962C8B-B14F-4D97-AF65-F5344CB8AC3E}">
        <p14:creationId xmlns:p14="http://schemas.microsoft.com/office/powerpoint/2010/main" val="19056184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AD136-8625-122E-E27F-A37CAE001F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931001-EE67-FC32-8064-D3B92FBA84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1D9E47-3A74-58BF-C34D-BBA321F10EC5}"/>
              </a:ext>
            </a:extLst>
          </p:cNvPr>
          <p:cNvSpPr>
            <a:spLocks noGrp="1"/>
          </p:cNvSpPr>
          <p:nvPr>
            <p:ph type="body" idx="1"/>
          </p:nvPr>
        </p:nvSpPr>
        <p:spPr/>
        <p:txBody>
          <a:bodyPr/>
          <a:lstStyle/>
          <a:p>
            <a:pPr algn="l" fontAlgn="base">
              <a:lnSpc>
                <a:spcPts val="1800"/>
              </a:lnSpc>
            </a:pPr>
            <a:r>
              <a:rPr lang="en-GB" dirty="0"/>
              <a:t>Carbon crediting standards sit at the heart of the system.</a:t>
            </a:r>
          </a:p>
          <a:p>
            <a:pPr algn="l" fontAlgn="base">
              <a:lnSpc>
                <a:spcPts val="1800"/>
              </a:lnSpc>
            </a:pPr>
            <a:endParaRPr lang="en-GB" dirty="0"/>
          </a:p>
          <a:p>
            <a:pPr algn="l" fontAlgn="base">
              <a:lnSpc>
                <a:spcPts val="1800"/>
              </a:lnSpc>
            </a:pPr>
            <a:r>
              <a:rPr lang="en-GB" dirty="0"/>
              <a:t>So, let’s take a closer look at what they do.</a:t>
            </a:r>
          </a:p>
          <a:p>
            <a:pPr algn="l" fontAlgn="base">
              <a:lnSpc>
                <a:spcPts val="1800"/>
              </a:lnSpc>
            </a:pPr>
            <a:endParaRPr lang="en-GB" dirty="0"/>
          </a:p>
          <a:p>
            <a:pPr algn="l" fontAlgn="base">
              <a:lnSpc>
                <a:spcPts val="1800"/>
              </a:lnSpc>
            </a:pPr>
            <a:r>
              <a:rPr lang="en-GB" dirty="0"/>
              <a:t>It is important to know that people refer to them differently – carbon crediting standards, programmes or mechanisms. </a:t>
            </a:r>
          </a:p>
          <a:p>
            <a:pPr algn="l" fontAlgn="base">
              <a:lnSpc>
                <a:spcPts val="1800"/>
              </a:lnSpc>
            </a:pPr>
            <a:endParaRPr lang="en-GB" dirty="0"/>
          </a:p>
          <a:p>
            <a:pPr algn="l" fontAlgn="base">
              <a:lnSpc>
                <a:spcPts val="1800"/>
              </a:lnSpc>
            </a:pPr>
            <a:r>
              <a:rPr lang="en-GB" dirty="0"/>
              <a:t>These terms are used interchangeable and mean the same thing.</a:t>
            </a:r>
          </a:p>
          <a:p>
            <a:pPr algn="l" fontAlgn="base">
              <a:lnSpc>
                <a:spcPts val="1800"/>
              </a:lnSpc>
            </a:pPr>
            <a:endParaRPr lang="en-GB" dirty="0"/>
          </a:p>
          <a:p>
            <a:pPr algn="l" fontAlgn="base">
              <a:lnSpc>
                <a:spcPts val="1800"/>
              </a:lnSpc>
            </a:pPr>
            <a:r>
              <a:rPr lang="en-GB" dirty="0"/>
              <a:t>You may already be familiar with some crediting standards, such as the UNFCCC’s Clean Development Mechanism, the Gold Standard, or VERRA’s Verified Carbon Standard.</a:t>
            </a:r>
          </a:p>
          <a:p>
            <a:pPr algn="l" fontAlgn="base">
              <a:lnSpc>
                <a:spcPts val="1800"/>
              </a:lnSpc>
            </a:pPr>
            <a:endParaRPr lang="en-GB" dirty="0"/>
          </a:p>
          <a:p>
            <a:pPr algn="l" fontAlgn="base">
              <a:lnSpc>
                <a:spcPts val="1800"/>
              </a:lnSpc>
            </a:pPr>
            <a:r>
              <a:rPr lang="en-GB" dirty="0"/>
              <a:t>These bodies do three core things.</a:t>
            </a:r>
          </a:p>
          <a:p>
            <a:pPr algn="l" fontAlgn="base">
              <a:lnSpc>
                <a:spcPts val="1800"/>
              </a:lnSpc>
            </a:pPr>
            <a:endParaRPr lang="en-GB" dirty="0"/>
          </a:p>
          <a:p>
            <a:pPr algn="l" fontAlgn="base">
              <a:lnSpc>
                <a:spcPts val="1800"/>
              </a:lnSpc>
            </a:pPr>
            <a:r>
              <a:rPr lang="en-GB" dirty="0"/>
              <a:t>Firstly, they set the programme requirements and approve methodologies for eligible project types.</a:t>
            </a:r>
          </a:p>
          <a:p>
            <a:pPr algn="l" fontAlgn="base">
              <a:lnSpc>
                <a:spcPts val="1800"/>
              </a:lnSpc>
            </a:pPr>
            <a:endParaRPr lang="en-GB" dirty="0"/>
          </a:p>
          <a:p>
            <a:pPr algn="l" fontAlgn="base">
              <a:lnSpc>
                <a:spcPts val="1800"/>
              </a:lnSpc>
            </a:pPr>
            <a:r>
              <a:rPr lang="en-GB" dirty="0"/>
              <a:t>This means they establish minimum requirements necessary for a project to be approved with their standard.</a:t>
            </a:r>
          </a:p>
          <a:p>
            <a:pPr algn="l" fontAlgn="base">
              <a:lnSpc>
                <a:spcPts val="1800"/>
              </a:lnSpc>
            </a:pPr>
            <a:endParaRPr lang="en-GB" dirty="0"/>
          </a:p>
          <a:p>
            <a:pPr algn="l" fontAlgn="base">
              <a:lnSpc>
                <a:spcPts val="1800"/>
              </a:lnSpc>
            </a:pPr>
            <a:r>
              <a:rPr lang="en-GB" dirty="0"/>
              <a:t>Second, they manage the approval process. This involves check that the project has been implemented in line with the standard’s requirements. This is typically done with input from independent auditors.</a:t>
            </a:r>
          </a:p>
          <a:p>
            <a:pPr algn="l" fontAlgn="base">
              <a:lnSpc>
                <a:spcPts val="1800"/>
              </a:lnSpc>
            </a:pPr>
            <a:endParaRPr lang="en-GB" dirty="0"/>
          </a:p>
          <a:p>
            <a:pPr algn="l" fontAlgn="base">
              <a:lnSpc>
                <a:spcPts val="1800"/>
              </a:lnSpc>
            </a:pPr>
            <a:r>
              <a:rPr lang="en-GB" dirty="0"/>
              <a:t>Finally, they manage a carbon registry, which is similar to an online bank account for carbon credits. This is a computer system in which carbon credits are generated, traded and retired.</a:t>
            </a:r>
          </a:p>
          <a:p>
            <a:pPr algn="l" fontAlgn="base">
              <a:lnSpc>
                <a:spcPts val="1800"/>
              </a:lnSpc>
            </a:pPr>
            <a:endParaRPr lang="en-GB" dirty="0"/>
          </a:p>
          <a:p>
            <a:pPr algn="l" fontAlgn="base">
              <a:lnSpc>
                <a:spcPts val="1800"/>
              </a:lnSpc>
            </a:pPr>
            <a:r>
              <a:rPr lang="en-GB" dirty="0"/>
              <a:t>Most carbon credits are generated through the three standards shown on screen now.</a:t>
            </a:r>
          </a:p>
          <a:p>
            <a:pPr algn="l" fontAlgn="base">
              <a:lnSpc>
                <a:spcPts val="1800"/>
              </a:lnSpc>
            </a:pPr>
            <a:endParaRPr lang="en-GB" dirty="0"/>
          </a:p>
          <a:p>
            <a:pPr algn="l" fontAlgn="base">
              <a:lnSpc>
                <a:spcPts val="1800"/>
              </a:lnSpc>
            </a:pPr>
            <a:r>
              <a:rPr lang="en-GB" dirty="0"/>
              <a:t>However, recent years have seen more and more standards launching. Some of these standards target particular project types, such as avoided deforestation or carbon removal projects.</a:t>
            </a:r>
          </a:p>
          <a:p>
            <a:pPr algn="l" fontAlgn="base">
              <a:lnSpc>
                <a:spcPts val="1800"/>
              </a:lnSpc>
            </a:pPr>
            <a:endParaRPr lang="en-GB" dirty="0"/>
          </a:p>
          <a:p>
            <a:pPr algn="l" fontAlgn="base">
              <a:lnSpc>
                <a:spcPts val="1800"/>
              </a:lnSpc>
            </a:pPr>
            <a:endParaRPr lang="en-GB" dirty="0"/>
          </a:p>
        </p:txBody>
      </p:sp>
      <p:sp>
        <p:nvSpPr>
          <p:cNvPr id="4" name="Slide Number Placeholder 3">
            <a:extLst>
              <a:ext uri="{FF2B5EF4-FFF2-40B4-BE49-F238E27FC236}">
                <a16:creationId xmlns:a16="http://schemas.microsoft.com/office/drawing/2014/main" id="{5F89D3D9-78A2-6FEB-49E3-3CF11DC9283C}"/>
              </a:ext>
            </a:extLst>
          </p:cNvPr>
          <p:cNvSpPr>
            <a:spLocks noGrp="1"/>
          </p:cNvSpPr>
          <p:nvPr>
            <p:ph type="sldNum" sz="quarter" idx="5"/>
          </p:nvPr>
        </p:nvSpPr>
        <p:spPr/>
        <p:txBody>
          <a:bodyPr/>
          <a:lstStyle/>
          <a:p>
            <a:fld id="{66E452FA-406D-0041-B07F-10C03B21466A}" type="slidenum">
              <a:rPr lang="en-GB" smtClean="0"/>
              <a:t>17</a:t>
            </a:fld>
            <a:endParaRPr lang="en-GB"/>
          </a:p>
        </p:txBody>
      </p:sp>
    </p:spTree>
    <p:extLst>
      <p:ext uri="{BB962C8B-B14F-4D97-AF65-F5344CB8AC3E}">
        <p14:creationId xmlns:p14="http://schemas.microsoft.com/office/powerpoint/2010/main" val="3815645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Let’s pause now for a question. What is the role of the independent auditor?</a:t>
            </a:r>
          </a:p>
          <a:p>
            <a:endParaRPr lang="en-GB" dirty="0"/>
          </a:p>
          <a:p>
            <a:r>
              <a:rPr lang="en-GB" dirty="0"/>
              <a:t>Answer: they check the accuracy of the project’s information, to make sure it conforms with the crediting standard’s requirements and that the data to calculation emission reductions is true.</a:t>
            </a:r>
          </a:p>
        </p:txBody>
      </p:sp>
      <p:sp>
        <p:nvSpPr>
          <p:cNvPr id="4" name="Slide Number Placeholder 3"/>
          <p:cNvSpPr>
            <a:spLocks noGrp="1"/>
          </p:cNvSpPr>
          <p:nvPr>
            <p:ph type="sldNum" sz="quarter" idx="5"/>
          </p:nvPr>
        </p:nvSpPr>
        <p:spPr/>
        <p:txBody>
          <a:bodyPr/>
          <a:lstStyle/>
          <a:p>
            <a:fld id="{66E452FA-406D-0041-B07F-10C03B21466A}" type="slidenum">
              <a:rPr lang="en-GB" smtClean="0"/>
              <a:t>18</a:t>
            </a:fld>
            <a:endParaRPr lang="en-GB"/>
          </a:p>
        </p:txBody>
      </p:sp>
    </p:spTree>
    <p:extLst>
      <p:ext uri="{BB962C8B-B14F-4D97-AF65-F5344CB8AC3E}">
        <p14:creationId xmlns:p14="http://schemas.microsoft.com/office/powerpoint/2010/main" val="41507210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final part of this module explores one of the most common questions in carbon markets.</a:t>
            </a:r>
          </a:p>
          <a:p>
            <a:endParaRPr lang="en-GB" dirty="0"/>
          </a:p>
          <a:p>
            <a:r>
              <a:rPr lang="en-GB" dirty="0"/>
              <a:t>How much is a carbon credit worth?</a:t>
            </a:r>
          </a:p>
          <a:p>
            <a:endParaRPr lang="en-GB" dirty="0"/>
          </a:p>
          <a:p>
            <a:r>
              <a:rPr lang="en-GB" dirty="0"/>
              <a:t>The graphic on screen now shows a summary of price data collected by the World Bank.</a:t>
            </a:r>
          </a:p>
          <a:p>
            <a:endParaRPr lang="en-GB" dirty="0"/>
          </a:p>
          <a:p>
            <a:r>
              <a:rPr lang="en-GB" dirty="0"/>
              <a:t>On the left-hand side, the line chart shows the prices of different types of carbon credits traded through standardised contracts on public exchanges. </a:t>
            </a:r>
          </a:p>
          <a:p>
            <a:endParaRPr lang="en-GB" dirty="0"/>
          </a:p>
          <a:p>
            <a:r>
              <a:rPr lang="en-GB" dirty="0"/>
              <a:t>This type of trade represents a minority of total trade in the carbon market.</a:t>
            </a:r>
          </a:p>
          <a:p>
            <a:endParaRPr lang="en-GB" dirty="0"/>
          </a:p>
          <a:p>
            <a:r>
              <a:rPr lang="en-GB" dirty="0"/>
              <a:t>The bar chart on the right-hand side shows the average price of the same types of carbon credits, but this time traded directly between buyers and sellers. We call this ‘over the counter’ trading.</a:t>
            </a:r>
          </a:p>
          <a:p>
            <a:endParaRPr lang="en-GB" dirty="0"/>
          </a:p>
          <a:p>
            <a:r>
              <a:rPr lang="en-GB" dirty="0"/>
              <a:t>There are a few things to note. </a:t>
            </a:r>
          </a:p>
          <a:p>
            <a:endParaRPr lang="en-GB" dirty="0"/>
          </a:p>
          <a:p>
            <a:r>
              <a:rPr lang="en-GB" dirty="0"/>
              <a:t>Firstly, prices have fallen from highs in late 2021 – and that the falls have been different for different project types.</a:t>
            </a:r>
          </a:p>
          <a:p>
            <a:endParaRPr lang="en-GB" dirty="0"/>
          </a:p>
          <a:p>
            <a:r>
              <a:rPr lang="en-GB" dirty="0"/>
              <a:t>Second, that there is variation between the exchange traded and over-the-counter prices, as shown in the right-hand chart. </a:t>
            </a:r>
          </a:p>
          <a:p>
            <a:endParaRPr lang="en-GB" dirty="0"/>
          </a:p>
          <a:p>
            <a:r>
              <a:rPr lang="en-GB" dirty="0"/>
              <a:t>This shows us that some credits are selling for higher prices – sometimes much higher – than the left-hand chart shows.</a:t>
            </a:r>
          </a:p>
          <a:p>
            <a:endParaRPr lang="en-GB" dirty="0"/>
          </a:p>
          <a:p>
            <a:r>
              <a:rPr lang="en-GB" dirty="0"/>
              <a:t>Because most transactions are settled directly, we have limited transparency over carbon credit prices. This is normally a commercial arrangement which is not disclosed.</a:t>
            </a:r>
          </a:p>
          <a:p>
            <a:endParaRPr lang="en-GB" dirty="0"/>
          </a:p>
          <a:p>
            <a:r>
              <a:rPr lang="en-GB" dirty="0"/>
              <a:t>But we can see that average prices for common project types were between USD 5 – 10 in 2023.</a:t>
            </a:r>
          </a:p>
          <a:p>
            <a:endParaRPr lang="en-GB" dirty="0"/>
          </a:p>
        </p:txBody>
      </p:sp>
      <p:sp>
        <p:nvSpPr>
          <p:cNvPr id="4" name="Slide Number Placeholder 3"/>
          <p:cNvSpPr>
            <a:spLocks noGrp="1"/>
          </p:cNvSpPr>
          <p:nvPr>
            <p:ph type="sldNum" sz="quarter" idx="5"/>
          </p:nvPr>
        </p:nvSpPr>
        <p:spPr/>
        <p:txBody>
          <a:bodyPr/>
          <a:lstStyle/>
          <a:p>
            <a:fld id="{66E452FA-406D-0041-B07F-10C03B21466A}" type="slidenum">
              <a:rPr lang="en-GB" smtClean="0"/>
              <a:t>19</a:t>
            </a:fld>
            <a:endParaRPr lang="en-GB"/>
          </a:p>
        </p:txBody>
      </p:sp>
    </p:spTree>
    <p:extLst>
      <p:ext uri="{BB962C8B-B14F-4D97-AF65-F5344CB8AC3E}">
        <p14:creationId xmlns:p14="http://schemas.microsoft.com/office/powerpoint/2010/main" val="1735594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this still leaves us with the question – how much is a carbon credit worth?</a:t>
            </a:r>
          </a:p>
          <a:p>
            <a:endParaRPr lang="en-GB" dirty="0"/>
          </a:p>
          <a:p>
            <a:r>
              <a:rPr lang="en-GB" dirty="0"/>
              <a:t>The answer is that there is no single price.</a:t>
            </a:r>
          </a:p>
          <a:p>
            <a:endParaRPr lang="en-GB" dirty="0"/>
          </a:p>
          <a:p>
            <a:r>
              <a:rPr lang="en-GB" dirty="0"/>
              <a:t>We can look at this from two different angles.</a:t>
            </a:r>
          </a:p>
          <a:p>
            <a:endParaRPr lang="en-GB" dirty="0"/>
          </a:p>
          <a:p>
            <a:r>
              <a:rPr lang="en-GB" dirty="0"/>
              <a:t>From the project developer’s perspective, they will have a minimum price needed to make the project financially viable. This price will be calculated right at the outset of the project planning phase.</a:t>
            </a:r>
          </a:p>
          <a:p>
            <a:endParaRPr lang="en-GB" dirty="0"/>
          </a:p>
          <a:p>
            <a:r>
              <a:rPr lang="en-GB" dirty="0"/>
              <a:t>The developer can lock in this price by agreeing an offtake agreement with a buyer at the outset, which guarantees a price throughout the project's lifetime. </a:t>
            </a:r>
          </a:p>
          <a:p>
            <a:endParaRPr lang="en-GB" dirty="0"/>
          </a:p>
          <a:p>
            <a:r>
              <a:rPr lang="en-GB" dirty="0"/>
              <a:t>This reduces the risk to buyer and seller.</a:t>
            </a:r>
          </a:p>
          <a:p>
            <a:endParaRPr lang="en-GB" dirty="0"/>
          </a:p>
          <a:p>
            <a:r>
              <a:rPr lang="en-GB" dirty="0"/>
              <a:t>For the buyer’s perspective, there are different factors that affect the price they are willing to pay. These include where the project is located, what kind of project it is, whether there are so-called ‘co benefits’ (for example increasing biodiversity), as well as how old the carbon credit it.</a:t>
            </a:r>
          </a:p>
          <a:p>
            <a:endParaRPr lang="en-GB" dirty="0"/>
          </a:p>
          <a:p>
            <a:r>
              <a:rPr lang="en-GB" dirty="0"/>
              <a:t>The final price will often be a negotiation between the buyer and seller.</a:t>
            </a:r>
          </a:p>
          <a:p>
            <a:endParaRPr lang="en-GB" dirty="0"/>
          </a:p>
          <a:p>
            <a:endParaRPr lang="en-GB" dirty="0"/>
          </a:p>
        </p:txBody>
      </p:sp>
      <p:sp>
        <p:nvSpPr>
          <p:cNvPr id="4" name="Slide Number Placeholder 3"/>
          <p:cNvSpPr>
            <a:spLocks noGrp="1"/>
          </p:cNvSpPr>
          <p:nvPr>
            <p:ph type="sldNum" sz="quarter" idx="5"/>
          </p:nvPr>
        </p:nvSpPr>
        <p:spPr/>
        <p:txBody>
          <a:bodyPr/>
          <a:lstStyle/>
          <a:p>
            <a:fld id="{66E452FA-406D-0041-B07F-10C03B21466A}" type="slidenum">
              <a:rPr lang="en-GB" smtClean="0"/>
              <a:t>20</a:t>
            </a:fld>
            <a:endParaRPr lang="en-GB"/>
          </a:p>
        </p:txBody>
      </p:sp>
    </p:spTree>
    <p:extLst>
      <p:ext uri="{BB962C8B-B14F-4D97-AF65-F5344CB8AC3E}">
        <p14:creationId xmlns:p14="http://schemas.microsoft.com/office/powerpoint/2010/main" val="1127865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There are three Modules that are covered within this Topic.</a:t>
            </a:r>
          </a:p>
          <a:p>
            <a:pPr marL="0" indent="0">
              <a:buNone/>
            </a:pPr>
            <a:endParaRPr lang="en-GB" dirty="0"/>
          </a:p>
          <a:p>
            <a:pPr marL="0" indent="0">
              <a:buNone/>
            </a:pPr>
            <a:r>
              <a:rPr lang="en-GB" dirty="0"/>
              <a:t>The first Module is an introduction to carbon markets.</a:t>
            </a:r>
          </a:p>
          <a:p>
            <a:pPr marL="0" indent="0">
              <a:buNone/>
            </a:pPr>
            <a:endParaRPr lang="en-GB" dirty="0"/>
          </a:p>
          <a:p>
            <a:pPr marL="0" indent="0">
              <a:buNone/>
            </a:pPr>
            <a:r>
              <a:rPr lang="en-GB" dirty="0"/>
              <a:t>Here we go over what a carbon credit is, how they are generated, we look at some example project types, explore the different actors in the carbon market ecosystem, and understand how much a carbon credit is worth.</a:t>
            </a:r>
          </a:p>
          <a:p>
            <a:pPr marL="0" indent="0">
              <a:buNone/>
            </a:pPr>
            <a:endParaRPr lang="en-GB" dirty="0"/>
          </a:p>
          <a:p>
            <a:pPr marL="0" indent="0">
              <a:buNone/>
            </a:pPr>
            <a:r>
              <a:rPr lang="en-GB" dirty="0"/>
              <a:t>The second Module provides an overview of recent developments at the macro level in carbon markets.</a:t>
            </a:r>
          </a:p>
          <a:p>
            <a:pPr marL="0" indent="0">
              <a:buNone/>
            </a:pPr>
            <a:endParaRPr lang="en-GB" dirty="0"/>
          </a:p>
          <a:p>
            <a:pPr marL="0" indent="0">
              <a:buNone/>
            </a:pPr>
            <a:r>
              <a:rPr lang="en-GB" dirty="0"/>
              <a:t>We look at trends in supply and demand, both past and future, and examine the different drivers behind those trends. We also explore some of the most important initiatives shaping both the voluntary and compliance carbon markets.</a:t>
            </a:r>
          </a:p>
          <a:p>
            <a:pPr marL="0" indent="0">
              <a:buNone/>
            </a:pPr>
            <a:endParaRPr lang="en-GB" dirty="0"/>
          </a:p>
          <a:p>
            <a:pPr marL="0" indent="0">
              <a:buNone/>
            </a:pPr>
            <a:r>
              <a:rPr lang="en-GB" dirty="0"/>
              <a:t>The third Module focuses on Article 6 of the Paris Agreement.</a:t>
            </a:r>
          </a:p>
          <a:p>
            <a:pPr marL="0" indent="0">
              <a:buNone/>
            </a:pPr>
            <a:endParaRPr lang="en-GB" dirty="0"/>
          </a:p>
          <a:p>
            <a:pPr marL="0" indent="0">
              <a:buNone/>
            </a:pPr>
            <a:r>
              <a:rPr lang="en-GB" dirty="0"/>
              <a:t>Article 6 is the part of the Paris Agreement that governs the internation trade and use of carbon credits to meet countries’ national targets. </a:t>
            </a:r>
          </a:p>
          <a:p>
            <a:pPr marL="0" indent="0">
              <a:buNone/>
            </a:pPr>
            <a:endParaRPr lang="en-GB" dirty="0"/>
          </a:p>
          <a:p>
            <a:pPr marL="0" indent="0">
              <a:buNone/>
            </a:pPr>
            <a:r>
              <a:rPr lang="en-GB" dirty="0"/>
              <a:t>This Module introduces what it is, gives an overview of international implementation of Article 6, explains how Article 6 interacts with the voluntary carbon market, as well as other international schemes.</a:t>
            </a:r>
          </a:p>
          <a:p>
            <a:pPr marL="228600" indent="-228600">
              <a:buAutoNum type="arabicParenR"/>
            </a:pPr>
            <a:endParaRPr lang="en-GB" dirty="0"/>
          </a:p>
        </p:txBody>
      </p:sp>
      <p:sp>
        <p:nvSpPr>
          <p:cNvPr id="4" name="Slide Number Placeholder 3"/>
          <p:cNvSpPr>
            <a:spLocks noGrp="1"/>
          </p:cNvSpPr>
          <p:nvPr>
            <p:ph type="sldNum" sz="quarter" idx="5"/>
          </p:nvPr>
        </p:nvSpPr>
        <p:spPr/>
        <p:txBody>
          <a:bodyPr/>
          <a:lstStyle/>
          <a:p>
            <a:fld id="{66E452FA-406D-0041-B07F-10C03B21466A}" type="slidenum">
              <a:rPr lang="en-GB" smtClean="0"/>
              <a:t>2</a:t>
            </a:fld>
            <a:endParaRPr lang="en-GB"/>
          </a:p>
        </p:txBody>
      </p:sp>
    </p:spTree>
    <p:extLst>
      <p:ext uri="{BB962C8B-B14F-4D97-AF65-F5344CB8AC3E}">
        <p14:creationId xmlns:p14="http://schemas.microsoft.com/office/powerpoint/2010/main" val="32561637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we see a breakdown of the different elements that buyers value in a credit.</a:t>
            </a:r>
          </a:p>
          <a:p>
            <a:endParaRPr lang="en-GB" dirty="0"/>
          </a:p>
          <a:p>
            <a:r>
              <a:rPr lang="en-GB" dirty="0"/>
              <a:t>These are derived from a survey of around 500 large businesses involved in buying carbon credits, authored by the consultancy BCG.</a:t>
            </a:r>
          </a:p>
          <a:p>
            <a:endParaRPr lang="en-GB" dirty="0"/>
          </a:p>
          <a:p>
            <a:r>
              <a:rPr lang="en-GB" dirty="0"/>
              <a:t>We can see that the most important value addition for the buyer is the emissions integrity of the project – that the baseline was correctly calculated, and that each carbon credit represents at least one ton of CO2 avoided or removed.</a:t>
            </a:r>
          </a:p>
          <a:p>
            <a:endParaRPr lang="en-GB" dirty="0"/>
          </a:p>
          <a:p>
            <a:r>
              <a:rPr lang="en-GB" dirty="0"/>
              <a:t>Other factors are significantly less important, according to the BCG report. These include the location of the project in relation to the buyer’s value chain, the vintage of the carbon credits, and even co-benefits.</a:t>
            </a:r>
          </a:p>
          <a:p>
            <a:endParaRPr lang="en-GB" dirty="0"/>
          </a:p>
          <a:p>
            <a:r>
              <a:rPr lang="en-GB" dirty="0"/>
              <a:t>This will vary from buyer to buyer, but this gives us an indication of the kind of things that buyers value in a carbon credits.</a:t>
            </a:r>
          </a:p>
          <a:p>
            <a:endParaRPr lang="en-GB" dirty="0"/>
          </a:p>
          <a:p>
            <a:r>
              <a:rPr lang="en-GB" dirty="0"/>
              <a:t>Source: https://</a:t>
            </a:r>
            <a:r>
              <a:rPr lang="en-GB" dirty="0" err="1"/>
              <a:t>blogs.edf.org</a:t>
            </a:r>
            <a:r>
              <a:rPr lang="en-GB" dirty="0"/>
              <a:t>/climate411/</a:t>
            </a:r>
            <a:r>
              <a:rPr lang="en-GB" dirty="0" err="1"/>
              <a:t>wp</a:t>
            </a:r>
            <a:r>
              <a:rPr lang="en-GB" dirty="0"/>
              <a:t>-content/</a:t>
            </a:r>
            <a:r>
              <a:rPr lang="en-GB" dirty="0" err="1"/>
              <a:t>blogs.dir</a:t>
            </a:r>
            <a:r>
              <a:rPr lang="en-GB" dirty="0"/>
              <a:t>/7/files//BCG-In-the-Voluntary-Carbon-Market-Buyers_Sept-2023-1.pdf </a:t>
            </a:r>
          </a:p>
        </p:txBody>
      </p:sp>
      <p:sp>
        <p:nvSpPr>
          <p:cNvPr id="4" name="Slide Number Placeholder 3"/>
          <p:cNvSpPr>
            <a:spLocks noGrp="1"/>
          </p:cNvSpPr>
          <p:nvPr>
            <p:ph type="sldNum" sz="quarter" idx="5"/>
          </p:nvPr>
        </p:nvSpPr>
        <p:spPr/>
        <p:txBody>
          <a:bodyPr/>
          <a:lstStyle/>
          <a:p>
            <a:fld id="{66E452FA-406D-0041-B07F-10C03B21466A}" type="slidenum">
              <a:rPr lang="en-GB" smtClean="0"/>
              <a:t>21</a:t>
            </a:fld>
            <a:endParaRPr lang="en-GB"/>
          </a:p>
        </p:txBody>
      </p:sp>
    </p:spTree>
    <p:extLst>
      <p:ext uri="{BB962C8B-B14F-4D97-AF65-F5344CB8AC3E}">
        <p14:creationId xmlns:p14="http://schemas.microsoft.com/office/powerpoint/2010/main" val="3527033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Who is buying voluntary carbon credits?</a:t>
            </a:r>
          </a:p>
          <a:p>
            <a:endParaRPr lang="en-GB" dirty="0"/>
          </a:p>
          <a:p>
            <a:r>
              <a:rPr lang="en-GB" dirty="0"/>
              <a:t>On screen now you can see a breakdown of the the sectors that retired carbon credits in 2023, compiled by MSCI Carbon Markets.</a:t>
            </a:r>
          </a:p>
          <a:p>
            <a:endParaRPr lang="en-GB" dirty="0"/>
          </a:p>
          <a:p>
            <a:r>
              <a:rPr lang="en-GB" dirty="0"/>
              <a:t>These are based on publicly disclosed information, so does not capture all credits retired in 2023.</a:t>
            </a:r>
          </a:p>
          <a:p>
            <a:endParaRPr lang="en-GB" dirty="0"/>
          </a:p>
          <a:p>
            <a:r>
              <a:rPr lang="en-GB" dirty="0"/>
              <a:t>Nevertheless, can clear see that fossil fuels companies were by some distance the biggest purchases of carbon credits.</a:t>
            </a:r>
          </a:p>
          <a:p>
            <a:endParaRPr lang="en-GB" dirty="0"/>
          </a:p>
          <a:p>
            <a:r>
              <a:rPr lang="en-GB" dirty="0"/>
              <a:t>The demand side is also reasonably concentrated, with four sectors comprising three quarters of the retirements in 2023.</a:t>
            </a:r>
          </a:p>
          <a:p>
            <a:endParaRPr lang="en-GB" dirty="0"/>
          </a:p>
          <a:p>
            <a:r>
              <a:rPr lang="en-GB" dirty="0"/>
              <a:t>Because of this, overall market dynamics can be swayed by the decisions of a few large purchasers.</a:t>
            </a:r>
          </a:p>
          <a:p>
            <a:endParaRPr lang="en-GB" dirty="0"/>
          </a:p>
          <a:p>
            <a:r>
              <a:rPr lang="en-GB" dirty="0"/>
              <a:t>For instance, Delta airlines was the biggest buyer in 2022, but after a decision to move away from purchasing offsets, fell out of the top 10 buyers in 2023.</a:t>
            </a:r>
          </a:p>
        </p:txBody>
      </p:sp>
      <p:sp>
        <p:nvSpPr>
          <p:cNvPr id="4" name="Slide Number Placeholder 3"/>
          <p:cNvSpPr>
            <a:spLocks noGrp="1"/>
          </p:cNvSpPr>
          <p:nvPr>
            <p:ph type="sldNum" sz="quarter" idx="5"/>
          </p:nvPr>
        </p:nvSpPr>
        <p:spPr/>
        <p:txBody>
          <a:bodyPr/>
          <a:lstStyle/>
          <a:p>
            <a:fld id="{66E452FA-406D-0041-B07F-10C03B21466A}" type="slidenum">
              <a:rPr lang="en-GB" smtClean="0"/>
              <a:t>22</a:t>
            </a:fld>
            <a:endParaRPr lang="en-GB"/>
          </a:p>
        </p:txBody>
      </p:sp>
    </p:spTree>
    <p:extLst>
      <p:ext uri="{BB962C8B-B14F-4D97-AF65-F5344CB8AC3E}">
        <p14:creationId xmlns:p14="http://schemas.microsoft.com/office/powerpoint/2010/main" val="21773331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the seller’s perspective, there is always the question of what is the best way to sell the carbon credits – and how to get the best price.</a:t>
            </a:r>
          </a:p>
          <a:p>
            <a:endParaRPr lang="en-GB" dirty="0"/>
          </a:p>
          <a:p>
            <a:r>
              <a:rPr lang="en-GB" dirty="0"/>
              <a:t>Broadly speaking there are three options. The graphic on screen, produced by the World Bank, gives the pros and cons.</a:t>
            </a:r>
          </a:p>
          <a:p>
            <a:endParaRPr lang="en-GB" dirty="0"/>
          </a:p>
          <a:p>
            <a:r>
              <a:rPr lang="en-GB" dirty="0"/>
              <a:t>The first route is through direct selling. Here, the developer or credit owner finds the buyers themselves, markets the credits, and conducts the negotiations over prices and volumes.</a:t>
            </a:r>
          </a:p>
          <a:p>
            <a:endParaRPr lang="en-GB" dirty="0"/>
          </a:p>
          <a:p>
            <a:r>
              <a:rPr lang="en-GB" dirty="0"/>
              <a:t>It offers the best chance of the highest prices, but is dependent on the developer being able to identify buyers and run sales operations in house.</a:t>
            </a:r>
          </a:p>
          <a:p>
            <a:endParaRPr lang="en-GB" dirty="0"/>
          </a:p>
          <a:p>
            <a:r>
              <a:rPr lang="en-GB" dirty="0"/>
              <a:t>This will probably be too much for some smaller project developers.</a:t>
            </a:r>
          </a:p>
          <a:p>
            <a:endParaRPr lang="en-GB" dirty="0"/>
          </a:p>
          <a:p>
            <a:r>
              <a:rPr lang="en-GB" dirty="0"/>
              <a:t>Developers can also choose to sell through a retail market place, which is an online platform where buyers can “shop” for credits, similar to </a:t>
            </a:r>
            <a:r>
              <a:rPr lang="en-GB" dirty="0" err="1"/>
              <a:t>Amazon.com</a:t>
            </a:r>
            <a:r>
              <a:rPr lang="en-GB" dirty="0"/>
              <a:t>.</a:t>
            </a:r>
          </a:p>
          <a:p>
            <a:endParaRPr lang="en-GB" dirty="0"/>
          </a:p>
          <a:p>
            <a:r>
              <a:rPr lang="en-GB" dirty="0"/>
              <a:t>This offers the seller greater visibility, although the retail websites will charge a commission.</a:t>
            </a:r>
          </a:p>
          <a:p>
            <a:endParaRPr lang="en-GB" dirty="0"/>
          </a:p>
          <a:p>
            <a:r>
              <a:rPr lang="en-GB" dirty="0"/>
              <a:t>The second option is to sell through a broker. Here, the developer would use a professional intermediary to find a buyer and conduct the transaction.</a:t>
            </a:r>
          </a:p>
          <a:p>
            <a:endParaRPr lang="en-GB" dirty="0"/>
          </a:p>
          <a:p>
            <a:r>
              <a:rPr lang="en-GB" dirty="0"/>
              <a:t>This could be advantageous if the developer has no network of buyers themselves.</a:t>
            </a:r>
          </a:p>
          <a:p>
            <a:endParaRPr lang="en-GB" dirty="0"/>
          </a:p>
          <a:p>
            <a:r>
              <a:rPr lang="en-GB" dirty="0"/>
              <a:t>But broker fees can be high, and there can be lack of transparency over prices in the brokered market.</a:t>
            </a:r>
          </a:p>
          <a:p>
            <a:endParaRPr lang="en-GB" dirty="0"/>
          </a:p>
          <a:p>
            <a:r>
              <a:rPr lang="en-GB" dirty="0"/>
              <a:t>Finally, the developer can choose to sell over an exchange. Here, standardised contracts for set amounts of carbon credits from similar project types are publicly traded.</a:t>
            </a:r>
          </a:p>
          <a:p>
            <a:endParaRPr lang="en-GB" dirty="0"/>
          </a:p>
          <a:p>
            <a:r>
              <a:rPr lang="en-GB" dirty="0"/>
              <a:t>If offers the potential of selling larger volumes at much greater volumes.</a:t>
            </a:r>
          </a:p>
          <a:p>
            <a:endParaRPr lang="en-GB" dirty="0"/>
          </a:p>
          <a:p>
            <a:r>
              <a:rPr lang="en-GB" dirty="0"/>
              <a:t>However, it may also result in the lowest credit price, as any project-specific features may not be valued through a standardised contract in the way they might in a direct transaction.</a:t>
            </a:r>
          </a:p>
        </p:txBody>
      </p:sp>
      <p:sp>
        <p:nvSpPr>
          <p:cNvPr id="4" name="Slide Number Placeholder 3"/>
          <p:cNvSpPr>
            <a:spLocks noGrp="1"/>
          </p:cNvSpPr>
          <p:nvPr>
            <p:ph type="sldNum" sz="quarter" idx="5"/>
          </p:nvPr>
        </p:nvSpPr>
        <p:spPr/>
        <p:txBody>
          <a:bodyPr/>
          <a:lstStyle/>
          <a:p>
            <a:fld id="{66E452FA-406D-0041-B07F-10C03B21466A}" type="slidenum">
              <a:rPr lang="en-GB" smtClean="0"/>
              <a:t>23</a:t>
            </a:fld>
            <a:endParaRPr lang="en-GB"/>
          </a:p>
        </p:txBody>
      </p:sp>
    </p:spTree>
    <p:extLst>
      <p:ext uri="{BB962C8B-B14F-4D97-AF65-F5344CB8AC3E}">
        <p14:creationId xmlns:p14="http://schemas.microsoft.com/office/powerpoint/2010/main" val="3877337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takes us to the end of Module 1, introducing the basics of carbon crediting.</a:t>
            </a:r>
          </a:p>
          <a:p>
            <a:endParaRPr lang="en-GB" dirty="0"/>
          </a:p>
          <a:p>
            <a:r>
              <a:rPr lang="en-GB" dirty="0"/>
              <a:t>Do you have any questions?</a:t>
            </a:r>
          </a:p>
        </p:txBody>
      </p:sp>
      <p:sp>
        <p:nvSpPr>
          <p:cNvPr id="4" name="Slide Number Placeholder 3"/>
          <p:cNvSpPr>
            <a:spLocks noGrp="1"/>
          </p:cNvSpPr>
          <p:nvPr>
            <p:ph type="sldNum" sz="quarter" idx="5"/>
          </p:nvPr>
        </p:nvSpPr>
        <p:spPr/>
        <p:txBody>
          <a:bodyPr/>
          <a:lstStyle/>
          <a:p>
            <a:fld id="{66E452FA-406D-0041-B07F-10C03B21466A}" type="slidenum">
              <a:rPr lang="en-GB" smtClean="0"/>
              <a:t>25</a:t>
            </a:fld>
            <a:endParaRPr lang="en-GB"/>
          </a:p>
        </p:txBody>
      </p:sp>
    </p:spTree>
    <p:extLst>
      <p:ext uri="{BB962C8B-B14F-4D97-AF65-F5344CB8AC3E}">
        <p14:creationId xmlns:p14="http://schemas.microsoft.com/office/powerpoint/2010/main" val="3246699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708A7-042B-46D9-776F-8589DA8FDA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1BCA8A-DFD7-668F-26E0-33711684E4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2B3BFB-E124-F114-85C1-F84C62C7DFFA}"/>
              </a:ext>
            </a:extLst>
          </p:cNvPr>
          <p:cNvSpPr>
            <a:spLocks noGrp="1"/>
          </p:cNvSpPr>
          <p:nvPr>
            <p:ph type="body" idx="1"/>
          </p:nvPr>
        </p:nvSpPr>
        <p:spPr/>
        <p:txBody>
          <a:bodyPr/>
          <a:lstStyle/>
          <a:p>
            <a:pPr marL="0" indent="0">
              <a:buNone/>
            </a:pPr>
            <a:endParaRPr lang="en-GB"/>
          </a:p>
        </p:txBody>
      </p:sp>
      <p:sp>
        <p:nvSpPr>
          <p:cNvPr id="4" name="Slide Number Placeholder 3">
            <a:extLst>
              <a:ext uri="{FF2B5EF4-FFF2-40B4-BE49-F238E27FC236}">
                <a16:creationId xmlns:a16="http://schemas.microsoft.com/office/drawing/2014/main" id="{728F582D-D287-6DB9-293F-03B25DF429F1}"/>
              </a:ext>
            </a:extLst>
          </p:cNvPr>
          <p:cNvSpPr>
            <a:spLocks noGrp="1"/>
          </p:cNvSpPr>
          <p:nvPr>
            <p:ph type="sldNum" sz="quarter" idx="5"/>
          </p:nvPr>
        </p:nvSpPr>
        <p:spPr/>
        <p:txBody>
          <a:bodyPr/>
          <a:lstStyle/>
          <a:p>
            <a:fld id="{66E452FA-406D-0041-B07F-10C03B21466A}" type="slidenum">
              <a:rPr lang="en-GB" smtClean="0"/>
              <a:t>5</a:t>
            </a:fld>
            <a:endParaRPr lang="en-GB"/>
          </a:p>
        </p:txBody>
      </p:sp>
    </p:spTree>
    <p:extLst>
      <p:ext uri="{BB962C8B-B14F-4D97-AF65-F5344CB8AC3E}">
        <p14:creationId xmlns:p14="http://schemas.microsoft.com/office/powerpoint/2010/main" val="3479151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a:t>This Module introduces the core concepts relevant for carbon crediting.</a:t>
            </a:r>
          </a:p>
          <a:p>
            <a:pPr marL="0" indent="0">
              <a:buNone/>
            </a:pPr>
            <a:endParaRPr lang="en-GB" dirty="0"/>
          </a:p>
          <a:p>
            <a:pPr marL="0" indent="0">
              <a:buNone/>
            </a:pPr>
            <a:r>
              <a:rPr lang="en-GB" dirty="0"/>
              <a:t>There are four main things we will cover in this module:</a:t>
            </a:r>
          </a:p>
          <a:p>
            <a:endParaRPr lang="en-GB" dirty="0"/>
          </a:p>
          <a:p>
            <a:r>
              <a:rPr lang="en-GB" dirty="0"/>
              <a:t>Firstly, we will understand what a carbon credit is – and what it represents</a:t>
            </a:r>
          </a:p>
          <a:p>
            <a:endParaRPr lang="en-GB" dirty="0"/>
          </a:p>
          <a:p>
            <a:r>
              <a:rPr lang="en-GB" dirty="0"/>
              <a:t>Secondly, we will see what kind of activities can generate carbon credits, as well as the steps we need to follow to generate a carbon credit</a:t>
            </a:r>
          </a:p>
          <a:p>
            <a:endParaRPr lang="en-GB" dirty="0"/>
          </a:p>
          <a:p>
            <a:r>
              <a:rPr lang="en-GB" dirty="0"/>
              <a:t>Thirdly, we will explore who are the different actors in the carbon crediting ecosystem, and see what role they play</a:t>
            </a:r>
          </a:p>
          <a:p>
            <a:endParaRPr lang="en-GB" dirty="0"/>
          </a:p>
          <a:p>
            <a:r>
              <a:rPr lang="en-GB" dirty="0"/>
              <a:t>Finally, we will look at how carbon credits are priced - and the factors that affect how much they are worth</a:t>
            </a:r>
          </a:p>
        </p:txBody>
      </p:sp>
      <p:sp>
        <p:nvSpPr>
          <p:cNvPr id="4" name="Slide Number Placeholder 3"/>
          <p:cNvSpPr>
            <a:spLocks noGrp="1"/>
          </p:cNvSpPr>
          <p:nvPr>
            <p:ph type="sldNum" sz="quarter" idx="5"/>
          </p:nvPr>
        </p:nvSpPr>
        <p:spPr/>
        <p:txBody>
          <a:bodyPr/>
          <a:lstStyle/>
          <a:p>
            <a:fld id="{66E452FA-406D-0041-B07F-10C03B21466A}" type="slidenum">
              <a:rPr lang="en-GB" smtClean="0"/>
              <a:t>5</a:t>
            </a:fld>
            <a:endParaRPr lang="en-GB"/>
          </a:p>
        </p:txBody>
      </p:sp>
    </p:spTree>
    <p:extLst>
      <p:ext uri="{BB962C8B-B14F-4D97-AF65-F5344CB8AC3E}">
        <p14:creationId xmlns:p14="http://schemas.microsoft.com/office/powerpoint/2010/main" val="24325163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First we need to understand what a carbon credit is – and what it represents.</a:t>
            </a:r>
          </a:p>
          <a:p>
            <a:endParaRPr lang="en-GB" dirty="0"/>
          </a:p>
          <a:p>
            <a:r>
              <a:rPr lang="en-GB" dirty="0"/>
              <a:t>A carbon credit can represent one of two things.</a:t>
            </a:r>
          </a:p>
          <a:p>
            <a:endParaRPr lang="en-GB" dirty="0"/>
          </a:p>
          <a:p>
            <a:r>
              <a:rPr lang="en-GB" dirty="0"/>
              <a:t>First, it can represent the reduction of one tonne of CO2 equivalent being emitted into the atmosphere. </a:t>
            </a:r>
          </a:p>
          <a:p>
            <a:endParaRPr lang="en-GB" dirty="0"/>
          </a:p>
          <a:p>
            <a:r>
              <a:rPr lang="en-GB" dirty="0"/>
              <a:t>In this case, the intervention results in reducing or eliminating greenhouse gas emissions that would have otherwise occurred.</a:t>
            </a:r>
          </a:p>
          <a:p>
            <a:endParaRPr lang="en-GB" dirty="0"/>
          </a:p>
          <a:p>
            <a:r>
              <a:rPr lang="en-GB" dirty="0"/>
              <a:t>For each of these reduced emissions, a carbon credit can be generated. </a:t>
            </a:r>
          </a:p>
          <a:p>
            <a:endParaRPr lang="en-GB" dirty="0"/>
          </a:p>
          <a:p>
            <a:r>
              <a:rPr lang="en-GB" dirty="0"/>
              <a:t>Alternatively, a carbon credits can also represent the removal of carbon dioxide from the atmosphere.</a:t>
            </a:r>
          </a:p>
          <a:p>
            <a:endParaRPr lang="en-GB" dirty="0"/>
          </a:p>
          <a:p>
            <a:r>
              <a:rPr lang="en-GB" dirty="0"/>
              <a:t>This can be achieved through biological sequestration – for instance, planting trees. </a:t>
            </a:r>
          </a:p>
          <a:p>
            <a:endParaRPr lang="en-GB" dirty="0"/>
          </a:p>
          <a:p>
            <a:r>
              <a:rPr lang="en-GB" dirty="0"/>
              <a:t>Or this can also happen through technological approaches, such as direct air carbon and storage of carbon dioxide.</a:t>
            </a:r>
          </a:p>
          <a:p>
            <a:endParaRPr lang="en-GB" dirty="0"/>
          </a:p>
          <a:p>
            <a:r>
              <a:rPr lang="en-GB" dirty="0"/>
              <a:t>To date in carbon markets, most credits have been generated from activities that avoid emissions, as opposed to removing them.</a:t>
            </a:r>
          </a:p>
          <a:p>
            <a:endParaRPr lang="en-GB" dirty="0"/>
          </a:p>
          <a:p>
            <a:endParaRPr lang="en-GB" dirty="0"/>
          </a:p>
        </p:txBody>
      </p:sp>
      <p:sp>
        <p:nvSpPr>
          <p:cNvPr id="4" name="Slide Number Placeholder 3"/>
          <p:cNvSpPr>
            <a:spLocks noGrp="1"/>
          </p:cNvSpPr>
          <p:nvPr>
            <p:ph type="sldNum" sz="quarter" idx="5"/>
          </p:nvPr>
        </p:nvSpPr>
        <p:spPr/>
        <p:txBody>
          <a:bodyPr/>
          <a:lstStyle/>
          <a:p>
            <a:fld id="{66E452FA-406D-0041-B07F-10C03B21466A}" type="slidenum">
              <a:rPr lang="en-GB" smtClean="0"/>
              <a:t>6</a:t>
            </a:fld>
            <a:endParaRPr lang="en-GB"/>
          </a:p>
        </p:txBody>
      </p:sp>
    </p:spTree>
    <p:extLst>
      <p:ext uri="{BB962C8B-B14F-4D97-AF65-F5344CB8AC3E}">
        <p14:creationId xmlns:p14="http://schemas.microsoft.com/office/powerpoint/2010/main" val="8158881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we know what a carbon credit represents, we'll take a look at how they are generated.</a:t>
            </a:r>
          </a:p>
          <a:p>
            <a:endParaRPr lang="en-GB" dirty="0"/>
          </a:p>
          <a:p>
            <a:r>
              <a:rPr lang="en-GB" dirty="0"/>
              <a:t>The basic principles for how carbon credits are generated are the same across all different types of projects.</a:t>
            </a:r>
          </a:p>
          <a:p>
            <a:endParaRPr lang="en-GB" dirty="0"/>
          </a:p>
          <a:p>
            <a:r>
              <a:rPr lang="en-GB" dirty="0"/>
              <a:t>We always start off by considering is current situation. </a:t>
            </a:r>
          </a:p>
          <a:p>
            <a:endParaRPr lang="en-GB" dirty="0"/>
          </a:p>
          <a:p>
            <a:r>
              <a:rPr lang="en-GB" dirty="0"/>
              <a:t>In carbon markets this is typically referred to as the ‘baseline scenario’. </a:t>
            </a:r>
          </a:p>
          <a:p>
            <a:endParaRPr lang="en-GB" dirty="0"/>
          </a:p>
          <a:p>
            <a:r>
              <a:rPr lang="en-GB" dirty="0"/>
              <a:t>This is the scenario that exists today and is expected to continue to exist in the future.</a:t>
            </a:r>
          </a:p>
          <a:p>
            <a:endParaRPr lang="en-GB" dirty="0"/>
          </a:p>
          <a:p>
            <a:r>
              <a:rPr lang="en-GB" dirty="0"/>
              <a:t>This baseline scenario will typically involve a process or service that produces greenhouse gas emissions.</a:t>
            </a:r>
          </a:p>
          <a:p>
            <a:endParaRPr lang="en-GB" dirty="0"/>
          </a:p>
          <a:p>
            <a:r>
              <a:rPr lang="en-GB" dirty="0"/>
              <a:t>There are hundreds of examples of such processes or services.</a:t>
            </a:r>
          </a:p>
          <a:p>
            <a:endParaRPr lang="en-GB" dirty="0"/>
          </a:p>
          <a:p>
            <a:r>
              <a:rPr lang="en-GB" dirty="0"/>
              <a:t>For instance, electricity generated from burning coal or natural gas, which produces carbon dioxide emissions.</a:t>
            </a:r>
          </a:p>
          <a:p>
            <a:endParaRPr lang="en-GB" dirty="0"/>
          </a:p>
          <a:p>
            <a:r>
              <a:rPr lang="en-GB" dirty="0"/>
              <a:t>Or untreated disposal of solid waste, which produces methane emissions.</a:t>
            </a:r>
          </a:p>
          <a:p>
            <a:endParaRPr lang="en-GB" dirty="0"/>
          </a:p>
          <a:p>
            <a:r>
              <a:rPr lang="en-GB" dirty="0"/>
              <a:t>To reduce the emissions that are happening in the baseline scenario, an intervention is carried out.</a:t>
            </a:r>
          </a:p>
          <a:p>
            <a:endParaRPr lang="en-GB" dirty="0"/>
          </a:p>
          <a:p>
            <a:r>
              <a:rPr lang="en-GB" dirty="0"/>
              <a:t>This intervention is what is referred to as the carbon project, or project activity.</a:t>
            </a:r>
          </a:p>
          <a:p>
            <a:endParaRPr lang="en-GB" dirty="0"/>
          </a:p>
          <a:p>
            <a:r>
              <a:rPr lang="en-GB" dirty="0"/>
              <a:t>The project activity will produce the same good or service as in the baseline scenario, but with fewer or no greenhouse gas emissions.</a:t>
            </a:r>
          </a:p>
          <a:p>
            <a:endParaRPr lang="en-GB" dirty="0"/>
          </a:p>
          <a:p>
            <a:r>
              <a:rPr lang="en-GB" dirty="0"/>
              <a:t>Once the intervention has been implemented, we then have the project scenario.</a:t>
            </a:r>
          </a:p>
          <a:p>
            <a:endParaRPr lang="en-GB" dirty="0"/>
          </a:p>
          <a:p>
            <a:r>
              <a:rPr lang="en-GB" dirty="0"/>
              <a:t>The project scenario has fewer - or no - emissions, when compared with the baseline scenario. </a:t>
            </a:r>
          </a:p>
          <a:p>
            <a:endParaRPr lang="en-GB" dirty="0"/>
          </a:p>
          <a:p>
            <a:r>
              <a:rPr lang="en-GB" dirty="0"/>
              <a:t>The difference in greenhouse gas emissions between these two scenarios is the amount that can be generated as carbon credits.</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66E452FA-406D-0041-B07F-10C03B21466A}" type="slidenum">
              <a:rPr lang="en-GB" smtClean="0"/>
              <a:t>7</a:t>
            </a:fld>
            <a:endParaRPr lang="en-GB"/>
          </a:p>
        </p:txBody>
      </p:sp>
    </p:spTree>
    <p:extLst>
      <p:ext uri="{BB962C8B-B14F-4D97-AF65-F5344CB8AC3E}">
        <p14:creationId xmlns:p14="http://schemas.microsoft.com/office/powerpoint/2010/main" val="2217811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EA264-5211-BDAA-9024-BB54A00F06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B2BCE7-D293-802B-FB3B-EA75B937DD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84CEFE-DB9A-8E54-9E94-B39A2BB24898}"/>
              </a:ext>
            </a:extLst>
          </p:cNvPr>
          <p:cNvSpPr>
            <a:spLocks noGrp="1"/>
          </p:cNvSpPr>
          <p:nvPr>
            <p:ph type="body" idx="1"/>
          </p:nvPr>
        </p:nvSpPr>
        <p:spPr/>
        <p:txBody>
          <a:bodyPr/>
          <a:lstStyle/>
          <a:p>
            <a:r>
              <a:rPr lang="en-GB" dirty="0"/>
              <a:t>It's helpful to look at a few real-life examples, to see what a carbon project looks like in practice.</a:t>
            </a:r>
          </a:p>
          <a:p>
            <a:endParaRPr lang="en-GB" dirty="0"/>
          </a:p>
          <a:p>
            <a:r>
              <a:rPr lang="en-GB" dirty="0"/>
              <a:t>One of the most common project types in the carbon market today is clean cooking.</a:t>
            </a:r>
          </a:p>
          <a:p>
            <a:endParaRPr lang="en-GB" dirty="0"/>
          </a:p>
          <a:p>
            <a:r>
              <a:rPr lang="en-GB" dirty="0"/>
              <a:t>Around 2.3 billion people cook over open fires, fuelled with wood.</a:t>
            </a:r>
          </a:p>
          <a:p>
            <a:endParaRPr lang="en-GB" dirty="0"/>
          </a:p>
          <a:p>
            <a:r>
              <a:rPr lang="en-GB" dirty="0"/>
              <a:t>An example of such open cooking is shown in the picture in the top right corner.</a:t>
            </a:r>
          </a:p>
          <a:p>
            <a:endParaRPr lang="en-GB" dirty="0"/>
          </a:p>
          <a:p>
            <a:r>
              <a:rPr lang="en-GB" dirty="0"/>
              <a:t>Aside from emitting about a billion tonnes of carbon dioxide a year, inhaling the smoke has serious health consequences – around </a:t>
            </a:r>
            <a:r>
              <a:rPr lang="en-GB" b="0" i="0" u="none" strike="noStrike" dirty="0">
                <a:solidFill>
                  <a:srgbClr val="000000"/>
                </a:solidFill>
                <a:effectLst/>
                <a:latin typeface="aktiv-grotesk"/>
              </a:rPr>
              <a:t>4 million people die every year from illnesses associated with smoke from cooking.</a:t>
            </a:r>
          </a:p>
          <a:p>
            <a:endParaRPr lang="en-GB" b="0" i="0" u="none" strike="noStrike" dirty="0">
              <a:solidFill>
                <a:srgbClr val="000000"/>
              </a:solidFill>
              <a:effectLst/>
              <a:latin typeface="aktiv-grotesk"/>
            </a:endParaRPr>
          </a:p>
          <a:p>
            <a:r>
              <a:rPr lang="en-GB" b="0" i="0" u="none" strike="noStrike" dirty="0">
                <a:solidFill>
                  <a:srgbClr val="000000"/>
                </a:solidFill>
                <a:effectLst/>
                <a:latin typeface="aktiv-grotesk"/>
              </a:rPr>
              <a:t>Carbon markets have proven an effective tool to support the move to cleaner, more efficient cooking methods.</a:t>
            </a:r>
          </a:p>
          <a:p>
            <a:endParaRPr lang="en-GB" b="0" i="0" u="none" strike="noStrike" dirty="0">
              <a:solidFill>
                <a:srgbClr val="000000"/>
              </a:solidFill>
              <a:effectLst/>
              <a:latin typeface="aktiv-grotesk"/>
            </a:endParaRPr>
          </a:p>
          <a:p>
            <a:r>
              <a:rPr lang="en-GB" b="0" i="0" u="none" strike="noStrike" dirty="0">
                <a:solidFill>
                  <a:srgbClr val="000000"/>
                </a:solidFill>
                <a:effectLst/>
                <a:latin typeface="aktiv-grotesk"/>
              </a:rPr>
              <a:t>Under this intervention, improved cookstoves – which can be 30-60% more efficient, requiring much less wood – or even zero-carbon electric cookstoves, are typically sold to households at subsidised prices. </a:t>
            </a:r>
          </a:p>
          <a:p>
            <a:endParaRPr lang="en-GB" b="0" i="0" u="none" strike="noStrike" dirty="0">
              <a:solidFill>
                <a:srgbClr val="000000"/>
              </a:solidFill>
              <a:effectLst/>
              <a:latin typeface="aktiv-grotesk"/>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0" i="0" u="none" strike="noStrike" dirty="0">
                <a:solidFill>
                  <a:srgbClr val="000000"/>
                </a:solidFill>
                <a:effectLst/>
                <a:latin typeface="aktiv-grotesk"/>
              </a:rPr>
              <a:t>This makes them more affordable. The money from the carbon credits is typically used to fund the subsidised cost of the stoves.</a:t>
            </a:r>
          </a:p>
          <a:p>
            <a:endParaRPr lang="en-GB" b="0" i="0" u="none" strike="noStrike" dirty="0">
              <a:solidFill>
                <a:srgbClr val="000000"/>
              </a:solidFill>
              <a:effectLst/>
              <a:latin typeface="aktiv-grotesk"/>
            </a:endParaRPr>
          </a:p>
          <a:p>
            <a:r>
              <a:rPr lang="en-GB" b="0" i="0" u="none" strike="noStrike" dirty="0">
                <a:solidFill>
                  <a:srgbClr val="000000"/>
                </a:solidFill>
                <a:effectLst/>
                <a:latin typeface="aktiv-grotesk"/>
              </a:rPr>
              <a:t>By using these improved or clean cookstoves, rather than cooking over an open fire, households burn less wood.</a:t>
            </a:r>
          </a:p>
          <a:p>
            <a:endParaRPr lang="en-GB" b="0" i="0" u="none" strike="noStrike" dirty="0">
              <a:solidFill>
                <a:srgbClr val="000000"/>
              </a:solidFill>
              <a:effectLst/>
              <a:latin typeface="aktiv-grotesk"/>
            </a:endParaRPr>
          </a:p>
          <a:p>
            <a:r>
              <a:rPr lang="en-GB" b="0" i="0" u="none" strike="noStrike" dirty="0">
                <a:solidFill>
                  <a:srgbClr val="000000"/>
                </a:solidFill>
                <a:effectLst/>
                <a:latin typeface="aktiv-grotesk"/>
              </a:rPr>
              <a:t>This means there are fewer carbon dioxide emissions to produce the same outputs, in this case heat to cook. </a:t>
            </a:r>
          </a:p>
          <a:p>
            <a:endParaRPr lang="en-GB" b="0" i="0" u="none" strike="noStrike" dirty="0">
              <a:solidFill>
                <a:srgbClr val="000000"/>
              </a:solidFill>
              <a:effectLst/>
              <a:latin typeface="aktiv-grotesk"/>
            </a:endParaRPr>
          </a:p>
          <a:p>
            <a:r>
              <a:rPr lang="en-GB" b="0" i="0" u="none" strike="noStrike" dirty="0">
                <a:solidFill>
                  <a:srgbClr val="000000"/>
                </a:solidFill>
                <a:effectLst/>
                <a:latin typeface="aktiv-grotesk"/>
              </a:rPr>
              <a:t>This reduction of emissions can then be generated as carbon credits.</a:t>
            </a:r>
            <a:endParaRPr lang="en-GB" dirty="0"/>
          </a:p>
          <a:p>
            <a:endParaRPr lang="en-GB" dirty="0"/>
          </a:p>
          <a:p>
            <a:endParaRPr lang="en-GB" dirty="0"/>
          </a:p>
          <a:p>
            <a:endParaRPr lang="en-GB" dirty="0"/>
          </a:p>
          <a:p>
            <a:endParaRPr lang="en-GB" dirty="0"/>
          </a:p>
          <a:p>
            <a:endParaRPr lang="en-GB" dirty="0"/>
          </a:p>
        </p:txBody>
      </p:sp>
      <p:sp>
        <p:nvSpPr>
          <p:cNvPr id="4" name="Slide Number Placeholder 3">
            <a:extLst>
              <a:ext uri="{FF2B5EF4-FFF2-40B4-BE49-F238E27FC236}">
                <a16:creationId xmlns:a16="http://schemas.microsoft.com/office/drawing/2014/main" id="{99A0F498-39AB-6F3F-8C1E-7EF402CE707E}"/>
              </a:ext>
            </a:extLst>
          </p:cNvPr>
          <p:cNvSpPr>
            <a:spLocks noGrp="1"/>
          </p:cNvSpPr>
          <p:nvPr>
            <p:ph type="sldNum" sz="quarter" idx="5"/>
          </p:nvPr>
        </p:nvSpPr>
        <p:spPr/>
        <p:txBody>
          <a:bodyPr/>
          <a:lstStyle/>
          <a:p>
            <a:fld id="{66E452FA-406D-0041-B07F-10C03B21466A}" type="slidenum">
              <a:rPr lang="en-GB" smtClean="0"/>
              <a:t>8</a:t>
            </a:fld>
            <a:endParaRPr lang="en-GB"/>
          </a:p>
        </p:txBody>
      </p:sp>
    </p:spTree>
    <p:extLst>
      <p:ext uri="{BB962C8B-B14F-4D97-AF65-F5344CB8AC3E}">
        <p14:creationId xmlns:p14="http://schemas.microsoft.com/office/powerpoint/2010/main" val="4117100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4AFAA-ADD5-FEB5-47DB-C7BFFB2B38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C8886F-8CE7-7AD0-DA4F-8BA657AD04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517791-F0E1-731B-2CD4-223DD8BE7450}"/>
              </a:ext>
            </a:extLst>
          </p:cNvPr>
          <p:cNvSpPr>
            <a:spLocks noGrp="1"/>
          </p:cNvSpPr>
          <p:nvPr>
            <p:ph type="body" idx="1"/>
          </p:nvPr>
        </p:nvSpPr>
        <p:spPr/>
        <p:txBody>
          <a:bodyPr/>
          <a:lstStyle/>
          <a:p>
            <a:r>
              <a:rPr lang="en-GB" dirty="0"/>
              <a:t>Another common project type is improving solid waste management practices.</a:t>
            </a:r>
          </a:p>
          <a:p>
            <a:endParaRPr lang="en-GB" dirty="0"/>
          </a:p>
          <a:p>
            <a:r>
              <a:rPr lang="en-GB" b="0" i="0" u="none" strike="noStrike" dirty="0">
                <a:solidFill>
                  <a:srgbClr val="1E1E1E"/>
                </a:solidFill>
                <a:effectLst/>
                <a:latin typeface="Roboto" panose="020F0502020204030204" pitchFamily="34" charset="0"/>
              </a:rPr>
              <a:t>Roughly </a:t>
            </a:r>
            <a:r>
              <a:rPr lang="en-GB" b="0" i="0" u="none" strike="noStrike" dirty="0">
                <a:solidFill>
                  <a:srgbClr val="00ABF1"/>
                </a:solidFill>
                <a:effectLst/>
                <a:latin typeface="Roboto" panose="02000000000000000000" pitchFamily="2" charset="0"/>
                <a:hlinkClick r:id="rId3"/>
              </a:rPr>
              <a:t>40 per cent</a:t>
            </a:r>
            <a:r>
              <a:rPr lang="en-GB" b="0" i="0" u="none" strike="noStrike" dirty="0">
                <a:solidFill>
                  <a:srgbClr val="1E1E1E"/>
                </a:solidFill>
                <a:effectLst/>
                <a:latin typeface="Roboto" panose="02000000000000000000" pitchFamily="2" charset="0"/>
              </a:rPr>
              <a:t> of the world's waste ends up in open dumpsites, particularly in cities in middle and lower-income countries.</a:t>
            </a:r>
          </a:p>
          <a:p>
            <a:endParaRPr lang="en-GB" b="0" i="0" u="none" strike="noStrike" dirty="0">
              <a:solidFill>
                <a:srgbClr val="1E1E1E"/>
              </a:solidFill>
              <a:effectLst/>
              <a:latin typeface="Roboto" panose="02000000000000000000" pitchFamily="2" charset="0"/>
            </a:endParaRPr>
          </a:p>
          <a:p>
            <a:r>
              <a:rPr lang="en-GB" b="0" i="0" u="none" strike="noStrike" dirty="0">
                <a:solidFill>
                  <a:srgbClr val="1E1E1E"/>
                </a:solidFill>
                <a:effectLst/>
                <a:latin typeface="Roboto" panose="02000000000000000000" pitchFamily="2" charset="0"/>
              </a:rPr>
              <a:t>Up to </a:t>
            </a:r>
            <a:r>
              <a:rPr lang="en-GB" b="0" i="0" u="none" strike="noStrike" dirty="0">
                <a:solidFill>
                  <a:srgbClr val="00ABF1"/>
                </a:solidFill>
                <a:effectLst/>
                <a:latin typeface="Roboto" panose="02000000000000000000" pitchFamily="2" charset="0"/>
                <a:hlinkClick r:id="rId4"/>
              </a:rPr>
              <a:t>90 per cent</a:t>
            </a:r>
            <a:r>
              <a:rPr lang="en-GB" b="0" i="0" u="none" strike="noStrike" dirty="0">
                <a:solidFill>
                  <a:srgbClr val="1E1E1E"/>
                </a:solidFill>
                <a:effectLst/>
                <a:latin typeface="Roboto" panose="02000000000000000000" pitchFamily="2" charset="0"/>
              </a:rPr>
              <a:t> of waste is openly dumped in many African cities, and </a:t>
            </a:r>
            <a:r>
              <a:rPr lang="en-GB" b="0" i="0" u="none" strike="noStrike" dirty="0">
                <a:solidFill>
                  <a:srgbClr val="00ABF1"/>
                </a:solidFill>
                <a:effectLst/>
                <a:latin typeface="Roboto" panose="02000000000000000000" pitchFamily="2" charset="0"/>
                <a:hlinkClick r:id="rId5"/>
              </a:rPr>
              <a:t>45 per cent</a:t>
            </a:r>
            <a:r>
              <a:rPr lang="en-GB" b="0" i="0" u="none" strike="noStrike" dirty="0">
                <a:solidFill>
                  <a:srgbClr val="1E1E1E"/>
                </a:solidFill>
                <a:effectLst/>
                <a:latin typeface="Roboto" panose="02000000000000000000" pitchFamily="2" charset="0"/>
              </a:rPr>
              <a:t> in the region of Latin America and the Caribbean. </a:t>
            </a:r>
          </a:p>
          <a:p>
            <a:endParaRPr lang="en-GB" b="0" i="0" u="none" strike="noStrike" dirty="0">
              <a:solidFill>
                <a:srgbClr val="1E1E1E"/>
              </a:solidFill>
              <a:effectLst/>
              <a:latin typeface="Roboto" panose="02000000000000000000" pitchFamily="2" charset="0"/>
            </a:endParaRPr>
          </a:p>
          <a:p>
            <a:r>
              <a:rPr lang="en-GB" b="0" i="0" u="none" strike="noStrike" dirty="0">
                <a:solidFill>
                  <a:srgbClr val="1E1E1E"/>
                </a:solidFill>
                <a:effectLst/>
                <a:latin typeface="Roboto" panose="02000000000000000000" pitchFamily="2" charset="0"/>
              </a:rPr>
              <a:t>Aside from releasing hazardous substances, such as dioxins, into the environment, it also leads to methane emissions when organic matter decomposes.</a:t>
            </a:r>
          </a:p>
          <a:p>
            <a:endParaRPr lang="en-GB" b="0" i="0" u="none" strike="noStrike" dirty="0">
              <a:solidFill>
                <a:srgbClr val="1E1E1E"/>
              </a:solidFill>
              <a:effectLst/>
              <a:latin typeface="Roboto" panose="02000000000000000000" pitchFamily="2" charset="0"/>
            </a:endParaRPr>
          </a:p>
          <a:p>
            <a:r>
              <a:rPr lang="en-GB" b="0" i="0" u="none" strike="noStrike" dirty="0">
                <a:solidFill>
                  <a:srgbClr val="1E1E1E"/>
                </a:solidFill>
                <a:effectLst/>
                <a:latin typeface="Roboto" panose="02000000000000000000" pitchFamily="2" charset="0"/>
              </a:rPr>
              <a:t>Carbon markets are one route to fund better solid waste management.</a:t>
            </a:r>
          </a:p>
          <a:p>
            <a:endParaRPr lang="en-GB" b="0" i="0" u="none" strike="noStrike" dirty="0">
              <a:solidFill>
                <a:srgbClr val="000000"/>
              </a:solidFill>
              <a:effectLst/>
              <a:latin typeface="aktiv-grotesk"/>
            </a:endParaRPr>
          </a:p>
          <a:p>
            <a:r>
              <a:rPr lang="en-GB" b="0" i="0" u="none" strike="noStrike" dirty="0">
                <a:solidFill>
                  <a:srgbClr val="000000"/>
                </a:solidFill>
                <a:effectLst/>
                <a:latin typeface="aktiv-grotesk"/>
              </a:rPr>
              <a:t>Under this intervention, open landfills are be covered.</a:t>
            </a:r>
          </a:p>
          <a:p>
            <a:endParaRPr lang="en-GB" b="0" i="0" u="none" strike="noStrike" dirty="0">
              <a:solidFill>
                <a:srgbClr val="000000"/>
              </a:solidFill>
              <a:effectLst/>
              <a:latin typeface="aktiv-grotesk"/>
            </a:endParaRPr>
          </a:p>
          <a:p>
            <a:r>
              <a:rPr lang="en-GB" b="0" i="0" u="none" strike="noStrike" dirty="0">
                <a:solidFill>
                  <a:srgbClr val="000000"/>
                </a:solidFill>
                <a:effectLst/>
                <a:latin typeface="aktiv-grotesk"/>
              </a:rPr>
              <a:t>This means that the methane landfill gas can be captured, rather than entering the atmosphere.</a:t>
            </a:r>
          </a:p>
          <a:p>
            <a:endParaRPr lang="en-GB" b="0" i="0" u="none" strike="noStrike" dirty="0">
              <a:solidFill>
                <a:srgbClr val="000000"/>
              </a:solidFill>
              <a:effectLst/>
              <a:latin typeface="aktiv-grotesk"/>
            </a:endParaRPr>
          </a:p>
          <a:p>
            <a:r>
              <a:rPr lang="en-GB" b="0" i="0" u="none" strike="noStrike" dirty="0">
                <a:solidFill>
                  <a:srgbClr val="000000"/>
                </a:solidFill>
                <a:effectLst/>
                <a:latin typeface="aktiv-grotesk"/>
              </a:rPr>
              <a:t>It is then either flared - turning it into carbon dioxide, which isa  less potent greenhouse gas - or burned to generate electricity or heat.</a:t>
            </a:r>
          </a:p>
          <a:p>
            <a:endParaRPr lang="en-GB" b="0" i="0" u="none" strike="noStrike" dirty="0">
              <a:solidFill>
                <a:srgbClr val="000000"/>
              </a:solidFill>
              <a:effectLst/>
              <a:latin typeface="aktiv-grotesk"/>
            </a:endParaRPr>
          </a:p>
          <a:p>
            <a:r>
              <a:rPr lang="en-GB" b="0" i="0" u="none" strike="noStrike" dirty="0">
                <a:solidFill>
                  <a:srgbClr val="000000"/>
                </a:solidFill>
                <a:effectLst/>
                <a:latin typeface="aktiv-grotesk"/>
              </a:rPr>
              <a:t>By stopping the emission of methane into the atmosphere, the project reduces greenhouse gas emissions. </a:t>
            </a:r>
          </a:p>
          <a:p>
            <a:endParaRPr lang="en-GB" b="0" i="0" u="none" strike="noStrike" dirty="0">
              <a:solidFill>
                <a:srgbClr val="000000"/>
              </a:solidFill>
              <a:effectLst/>
              <a:latin typeface="aktiv-grotesk"/>
            </a:endParaRPr>
          </a:p>
          <a:p>
            <a:r>
              <a:rPr lang="en-GB" b="0" i="0" u="none" strike="noStrike" dirty="0">
                <a:solidFill>
                  <a:srgbClr val="000000"/>
                </a:solidFill>
                <a:effectLst/>
                <a:latin typeface="aktiv-grotesk"/>
              </a:rPr>
              <a:t>These reductions can then be issued as carbon credits.</a:t>
            </a:r>
            <a:endParaRPr lang="en-GB" dirty="0"/>
          </a:p>
        </p:txBody>
      </p:sp>
      <p:sp>
        <p:nvSpPr>
          <p:cNvPr id="4" name="Slide Number Placeholder 3">
            <a:extLst>
              <a:ext uri="{FF2B5EF4-FFF2-40B4-BE49-F238E27FC236}">
                <a16:creationId xmlns:a16="http://schemas.microsoft.com/office/drawing/2014/main" id="{76C175EE-4DB4-B6B8-7351-6E20433FA3CC}"/>
              </a:ext>
            </a:extLst>
          </p:cNvPr>
          <p:cNvSpPr>
            <a:spLocks noGrp="1"/>
          </p:cNvSpPr>
          <p:nvPr>
            <p:ph type="sldNum" sz="quarter" idx="5"/>
          </p:nvPr>
        </p:nvSpPr>
        <p:spPr/>
        <p:txBody>
          <a:bodyPr/>
          <a:lstStyle/>
          <a:p>
            <a:fld id="{66E452FA-406D-0041-B07F-10C03B21466A}" type="slidenum">
              <a:rPr lang="en-GB" smtClean="0"/>
              <a:t>9</a:t>
            </a:fld>
            <a:endParaRPr lang="en-GB"/>
          </a:p>
        </p:txBody>
      </p:sp>
    </p:spTree>
    <p:extLst>
      <p:ext uri="{BB962C8B-B14F-4D97-AF65-F5344CB8AC3E}">
        <p14:creationId xmlns:p14="http://schemas.microsoft.com/office/powerpoint/2010/main" val="4285682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move on, it is important to understand one essential concept for carbon markets.</a:t>
            </a:r>
          </a:p>
          <a:p>
            <a:endParaRPr lang="en-GB" dirty="0"/>
          </a:p>
          <a:p>
            <a:r>
              <a:rPr lang="en-GB" dirty="0"/>
              <a:t>That is the idea of ‘additionality’.</a:t>
            </a:r>
          </a:p>
          <a:p>
            <a:endParaRPr lang="en-GB" dirty="0"/>
          </a:p>
          <a:p>
            <a:r>
              <a:rPr lang="en-GB" dirty="0"/>
              <a:t>Simply put, this means that without the revenues from carbon credits, the activity – and therefore the emission reductions – would not have occurred.</a:t>
            </a:r>
          </a:p>
          <a:p>
            <a:endParaRPr lang="en-GB" dirty="0"/>
          </a:p>
          <a:p>
            <a:r>
              <a:rPr lang="en-GB" dirty="0"/>
              <a:t>It is essential that carbon projects are additional. If not, the emission reductions would have happened, even without the additional carbon credit revenues.</a:t>
            </a:r>
          </a:p>
          <a:p>
            <a:endParaRPr lang="en-GB" dirty="0"/>
          </a:p>
          <a:p>
            <a:r>
              <a:rPr lang="en-GB" dirty="0"/>
              <a:t>In this scenario, the finance is not supporting extra emission reductions.</a:t>
            </a:r>
          </a:p>
          <a:p>
            <a:endParaRPr lang="en-GB" dirty="0"/>
          </a:p>
          <a:p>
            <a:r>
              <a:rPr lang="en-GB" dirty="0"/>
              <a:t>How does additionality work in practice?</a:t>
            </a:r>
          </a:p>
          <a:p>
            <a:endParaRPr lang="en-GB" dirty="0"/>
          </a:p>
          <a:p>
            <a:r>
              <a:rPr lang="en-GB" dirty="0"/>
              <a:t>We can see an example in the graphic shown on screen. </a:t>
            </a:r>
          </a:p>
          <a:p>
            <a:endParaRPr lang="en-GB" dirty="0"/>
          </a:p>
          <a:p>
            <a:r>
              <a:rPr lang="en-GB" dirty="0"/>
              <a:t>It gives an example of a project to improve forestry management, reducing the harvest rate and therefore saving emissions.</a:t>
            </a:r>
          </a:p>
          <a:p>
            <a:endParaRPr lang="en-GB" dirty="0"/>
          </a:p>
          <a:p>
            <a:r>
              <a:rPr lang="en-GB" dirty="0"/>
              <a:t>This is shown in the chart in the top-left hand corner. The light purple bar shows the emissions in the current scenario, whereas the dark purple bar represents emissions in the project scenario.</a:t>
            </a:r>
          </a:p>
          <a:p>
            <a:endParaRPr lang="en-GB" dirty="0"/>
          </a:p>
          <a:p>
            <a:r>
              <a:rPr lang="en-GB" dirty="0"/>
              <a:t>The green bar represents the emission reductions.</a:t>
            </a:r>
          </a:p>
          <a:p>
            <a:endParaRPr lang="en-GB" dirty="0"/>
          </a:p>
          <a:p>
            <a:r>
              <a:rPr lang="en-GB" dirty="0"/>
              <a:t>The bottom right-hand chart shows the project’s finances.</a:t>
            </a:r>
          </a:p>
          <a:p>
            <a:endParaRPr lang="en-GB" dirty="0"/>
          </a:p>
          <a:p>
            <a:r>
              <a:rPr lang="en-GB" dirty="0"/>
              <a:t>We can see that the project’s revenues – from harvesting timber – are insufficient to meet the required investment threshold.</a:t>
            </a:r>
          </a:p>
          <a:p>
            <a:endParaRPr lang="en-GB" dirty="0"/>
          </a:p>
          <a:p>
            <a:r>
              <a:rPr lang="en-GB" dirty="0"/>
              <a:t>This is shown by the ‘viability gap’.</a:t>
            </a:r>
          </a:p>
          <a:p>
            <a:endParaRPr lang="en-GB" dirty="0"/>
          </a:p>
          <a:p>
            <a:r>
              <a:rPr lang="en-GB" dirty="0"/>
              <a:t>If this ‘viability gap’ isn’t bridged, and additional revenue is not found, then the project will not go ahead.</a:t>
            </a:r>
          </a:p>
          <a:p>
            <a:endParaRPr lang="en-GB" dirty="0"/>
          </a:p>
          <a:p>
            <a:r>
              <a:rPr lang="en-GB" dirty="0"/>
              <a:t>The revenue from selling carbon credits can provide provide additional funds to make the project commercially viable.</a:t>
            </a:r>
          </a:p>
          <a:p>
            <a:endParaRPr lang="en-GB" dirty="0"/>
          </a:p>
          <a:p>
            <a:r>
              <a:rPr lang="en-GB" dirty="0"/>
              <a:t>In this way, the carbon revenue makes the project additional.</a:t>
            </a:r>
          </a:p>
          <a:p>
            <a:endParaRPr lang="en-GB" dirty="0"/>
          </a:p>
          <a:p>
            <a:r>
              <a:rPr lang="en-GB" dirty="0"/>
              <a:t>Financial additionality such as this is the most common way of assessing additionality.</a:t>
            </a:r>
          </a:p>
          <a:p>
            <a:endParaRPr lang="en-GB" dirty="0"/>
          </a:p>
          <a:p>
            <a:r>
              <a:rPr lang="en-GB" dirty="0"/>
              <a:t>However, there are tests too.</a:t>
            </a:r>
          </a:p>
          <a:p>
            <a:endParaRPr lang="en-GB" dirty="0"/>
          </a:p>
          <a:p>
            <a:r>
              <a:rPr lang="en-GB" dirty="0"/>
              <a:t>These include whether the project is already common practice in the region and whether or not it is already required by law in the country.</a:t>
            </a:r>
          </a:p>
          <a:p>
            <a:endParaRPr lang="en-GB" dirty="0"/>
          </a:p>
          <a:p>
            <a:r>
              <a:rPr lang="en-GB" dirty="0"/>
              <a:t>Source: https://</a:t>
            </a:r>
            <a:r>
              <a:rPr lang="en-GB" dirty="0" err="1"/>
              <a:t>www.sylvera.com</a:t>
            </a:r>
            <a:r>
              <a:rPr lang="en-GB" dirty="0"/>
              <a:t>/blog/additionality-carbon-offsets</a:t>
            </a:r>
          </a:p>
        </p:txBody>
      </p:sp>
      <p:sp>
        <p:nvSpPr>
          <p:cNvPr id="4" name="Slide Number Placeholder 3"/>
          <p:cNvSpPr>
            <a:spLocks noGrp="1"/>
          </p:cNvSpPr>
          <p:nvPr>
            <p:ph type="sldNum" sz="quarter" idx="5"/>
          </p:nvPr>
        </p:nvSpPr>
        <p:spPr/>
        <p:txBody>
          <a:bodyPr/>
          <a:lstStyle/>
          <a:p>
            <a:fld id="{66E452FA-406D-0041-B07F-10C03B21466A}" type="slidenum">
              <a:rPr lang="en-GB" smtClean="0"/>
              <a:t>10</a:t>
            </a:fld>
            <a:endParaRPr lang="en-GB"/>
          </a:p>
        </p:txBody>
      </p:sp>
    </p:spTree>
    <p:extLst>
      <p:ext uri="{BB962C8B-B14F-4D97-AF65-F5344CB8AC3E}">
        <p14:creationId xmlns:p14="http://schemas.microsoft.com/office/powerpoint/2010/main" val="39170964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GB"/>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4B0EC9C6-0FE8-6E41-915C-7998A5B0BF20}" type="datetimeFigureOut">
              <a:rPr lang="en-GB" smtClean="0"/>
              <a:t>19/11/2024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221227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4B0EC9C6-0FE8-6E41-915C-7998A5B0BF20}" type="datetimeFigureOut">
              <a:rPr lang="en-GB" smtClean="0"/>
              <a:t>19/11/2024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664885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4B0EC9C6-0FE8-6E41-915C-7998A5B0BF20}" type="datetimeFigureOut">
              <a:rPr lang="en-GB" smtClean="0"/>
              <a:t>19/11/2024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768225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B0EC9C6-0FE8-6E41-915C-7998A5B0BF20}" type="datetimeFigureOut">
              <a:rPr lang="en-GB" smtClean="0"/>
              <a:t>19/11/2024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576316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2">
                    <a:lumMod val="75000"/>
                  </a:schemeClr>
                </a:solidFill>
              </a:defRPr>
            </a:lvl1pPr>
          </a:lstStyle>
          <a:p>
            <a:r>
              <a:rPr lang="en-GB"/>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B0EC9C6-0FE8-6E41-915C-7998A5B0BF20}" type="datetimeFigureOut">
              <a:rPr lang="en-GB" smtClean="0"/>
              <a:t>19/11/2024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4243444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8" name="Date Placeholder 7"/>
          <p:cNvSpPr>
            <a:spLocks noGrp="1"/>
          </p:cNvSpPr>
          <p:nvPr>
            <p:ph type="dt" sz="half" idx="10"/>
          </p:nvPr>
        </p:nvSpPr>
        <p:spPr/>
        <p:txBody>
          <a:bodyPr/>
          <a:lstStyle/>
          <a:p>
            <a:fld id="{4B0EC9C6-0FE8-6E41-915C-7998A5B0BF20}" type="datetimeFigureOut">
              <a:rPr lang="en-GB" smtClean="0"/>
              <a:t>19/11/2024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743319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GB"/>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 name="Date Placeholder 1"/>
          <p:cNvSpPr>
            <a:spLocks noGrp="1"/>
          </p:cNvSpPr>
          <p:nvPr>
            <p:ph type="dt" sz="half" idx="10"/>
          </p:nvPr>
        </p:nvSpPr>
        <p:spPr/>
        <p:txBody>
          <a:bodyPr/>
          <a:lstStyle/>
          <a:p>
            <a:fld id="{4B0EC9C6-0FE8-6E41-915C-7998A5B0BF20}" type="datetimeFigureOut">
              <a:rPr lang="en-GB" smtClean="0"/>
              <a:t>19/11/2024</a:t>
            </a:fld>
            <a:endParaRPr lang="en-GB"/>
          </a:p>
        </p:txBody>
      </p:sp>
      <p:sp>
        <p:nvSpPr>
          <p:cNvPr id="11" name="Footer Placeholder 10"/>
          <p:cNvSpPr>
            <a:spLocks noGrp="1"/>
          </p:cNvSpPr>
          <p:nvPr>
            <p:ph type="ftr" sz="quarter" idx="11"/>
          </p:nvPr>
        </p:nvSpPr>
        <p:spPr/>
        <p:txBody>
          <a:bodyPr/>
          <a:lstStyle/>
          <a:p>
            <a:endParaRPr lang="en-GB"/>
          </a:p>
        </p:txBody>
      </p:sp>
      <p:sp>
        <p:nvSpPr>
          <p:cNvPr id="12" name="Slide Number Placeholder 11"/>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52575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a:t>Click to edit Master title style</a:t>
            </a:r>
            <a:endParaRPr lang="en-US" dirty="0"/>
          </a:p>
        </p:txBody>
      </p:sp>
      <p:sp>
        <p:nvSpPr>
          <p:cNvPr id="2" name="Date Placeholder 1"/>
          <p:cNvSpPr>
            <a:spLocks noGrp="1"/>
          </p:cNvSpPr>
          <p:nvPr>
            <p:ph type="dt" sz="half" idx="10"/>
          </p:nvPr>
        </p:nvSpPr>
        <p:spPr/>
        <p:txBody>
          <a:bodyPr/>
          <a:lstStyle/>
          <a:p>
            <a:fld id="{4B0EC9C6-0FE8-6E41-915C-7998A5B0BF20}" type="datetimeFigureOut">
              <a:rPr lang="en-GB" smtClean="0"/>
              <a:t>19/11/2024</a:t>
            </a:fld>
            <a:endParaRPr lang="en-GB"/>
          </a:p>
        </p:txBody>
      </p:sp>
      <p:sp>
        <p:nvSpPr>
          <p:cNvPr id="7" name="Footer Placeholder 6"/>
          <p:cNvSpPr>
            <a:spLocks noGrp="1"/>
          </p:cNvSpPr>
          <p:nvPr>
            <p:ph type="ftr" sz="quarter" idx="11"/>
          </p:nvPr>
        </p:nvSpPr>
        <p:spPr/>
        <p:txBody>
          <a:bodyPr/>
          <a:lstStyle/>
          <a:p>
            <a:endParaRPr lang="en-GB"/>
          </a:p>
        </p:txBody>
      </p:sp>
      <p:sp>
        <p:nvSpPr>
          <p:cNvPr id="8" name="Slide Number Placeholder 7"/>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833097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B0EC9C6-0FE8-6E41-915C-7998A5B0BF20}" type="datetimeFigureOut">
              <a:rPr lang="en-GB" smtClean="0"/>
              <a:t>19/11/2024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40807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GB"/>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19/11/2024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419735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GB"/>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19/11/2024</a:t>
            </a:fld>
            <a:endParaRPr lang="en-GB"/>
          </a:p>
        </p:txBody>
      </p:sp>
      <p:sp>
        <p:nvSpPr>
          <p:cNvPr id="9" name="Footer Placeholder 8"/>
          <p:cNvSpPr>
            <a:spLocks noGrp="1"/>
          </p:cNvSpPr>
          <p:nvPr>
            <p:ph type="ftr" sz="quarter" idx="11"/>
          </p:nvPr>
        </p:nvSpPr>
        <p:spPr>
          <a:xfrm>
            <a:off x="3499101" y="6356350"/>
            <a:ext cx="5911517" cy="365125"/>
          </a:xfrm>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751643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4B0EC9C6-0FE8-6E41-915C-7998A5B0BF20}" type="datetimeFigureOut">
              <a:rPr lang="en-GB" smtClean="0"/>
              <a:t>19/11/2024</a:t>
            </a:fld>
            <a:endParaRPr lang="en-GB"/>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GB"/>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811FD5CC-1F18-994F-A7A8-495E1072B0B2}" type="slidenum">
              <a:rPr lang="en-GB" smtClean="0"/>
              <a:t>‹#›</a:t>
            </a:fld>
            <a:endParaRPr lang="en-GB"/>
          </a:p>
        </p:txBody>
      </p:sp>
    </p:spTree>
    <p:extLst>
      <p:ext uri="{BB962C8B-B14F-4D97-AF65-F5344CB8AC3E}">
        <p14:creationId xmlns:p14="http://schemas.microsoft.com/office/powerpoint/2010/main" val="410676328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4.svg"/><Relationship Id="rId13" Type="http://schemas.microsoft.com/office/2007/relationships/diagramDrawing" Target="../diagrams/drawing4.xml"/><Relationship Id="rId18" Type="http://schemas.openxmlformats.org/officeDocument/2006/relationships/image" Target="../media/image29.png"/><Relationship Id="rId26" Type="http://schemas.openxmlformats.org/officeDocument/2006/relationships/image" Target="../media/image37.png"/><Relationship Id="rId3" Type="http://schemas.openxmlformats.org/officeDocument/2006/relationships/image" Target="../media/image19.png"/><Relationship Id="rId21" Type="http://schemas.openxmlformats.org/officeDocument/2006/relationships/image" Target="../media/image32.svg"/><Relationship Id="rId7" Type="http://schemas.openxmlformats.org/officeDocument/2006/relationships/image" Target="../media/image23.png"/><Relationship Id="rId12" Type="http://schemas.openxmlformats.org/officeDocument/2006/relationships/diagramColors" Target="../diagrams/colors4.xml"/><Relationship Id="rId17" Type="http://schemas.openxmlformats.org/officeDocument/2006/relationships/image" Target="../media/image28.svg"/><Relationship Id="rId25" Type="http://schemas.openxmlformats.org/officeDocument/2006/relationships/image" Target="../media/image36.svg"/><Relationship Id="rId2" Type="http://schemas.openxmlformats.org/officeDocument/2006/relationships/notesSlide" Target="../notesSlides/notesSlide15.xml"/><Relationship Id="rId16" Type="http://schemas.openxmlformats.org/officeDocument/2006/relationships/image" Target="../media/image27.png"/><Relationship Id="rId20" Type="http://schemas.openxmlformats.org/officeDocument/2006/relationships/image" Target="../media/image31.png"/><Relationship Id="rId29" Type="http://schemas.openxmlformats.org/officeDocument/2006/relationships/image" Target="../media/image40.svg"/><Relationship Id="rId1" Type="http://schemas.openxmlformats.org/officeDocument/2006/relationships/slideLayout" Target="../slideLayouts/slideLayout2.xml"/><Relationship Id="rId6" Type="http://schemas.openxmlformats.org/officeDocument/2006/relationships/image" Target="../media/image22.svg"/><Relationship Id="rId11" Type="http://schemas.openxmlformats.org/officeDocument/2006/relationships/diagramQuickStyle" Target="../diagrams/quickStyle4.xml"/><Relationship Id="rId24" Type="http://schemas.openxmlformats.org/officeDocument/2006/relationships/image" Target="../media/image35.png"/><Relationship Id="rId5" Type="http://schemas.openxmlformats.org/officeDocument/2006/relationships/image" Target="../media/image21.png"/><Relationship Id="rId15" Type="http://schemas.openxmlformats.org/officeDocument/2006/relationships/image" Target="../media/image26.svg"/><Relationship Id="rId23" Type="http://schemas.openxmlformats.org/officeDocument/2006/relationships/image" Target="../media/image34.svg"/><Relationship Id="rId28" Type="http://schemas.openxmlformats.org/officeDocument/2006/relationships/image" Target="../media/image39.png"/><Relationship Id="rId10" Type="http://schemas.openxmlformats.org/officeDocument/2006/relationships/diagramLayout" Target="../diagrams/layout4.xml"/><Relationship Id="rId19" Type="http://schemas.openxmlformats.org/officeDocument/2006/relationships/image" Target="../media/image30.svg"/><Relationship Id="rId31" Type="http://schemas.openxmlformats.org/officeDocument/2006/relationships/image" Target="../media/image42.svg"/><Relationship Id="rId4" Type="http://schemas.openxmlformats.org/officeDocument/2006/relationships/image" Target="../media/image20.svg"/><Relationship Id="rId9" Type="http://schemas.openxmlformats.org/officeDocument/2006/relationships/diagramData" Target="../diagrams/data4.xml"/><Relationship Id="rId14" Type="http://schemas.openxmlformats.org/officeDocument/2006/relationships/image" Target="../media/image25.png"/><Relationship Id="rId22" Type="http://schemas.openxmlformats.org/officeDocument/2006/relationships/image" Target="../media/image33.png"/><Relationship Id="rId27" Type="http://schemas.openxmlformats.org/officeDocument/2006/relationships/image" Target="../media/image38.svg"/><Relationship Id="rId30"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47.jpg"/><Relationship Id="rId7" Type="http://schemas.openxmlformats.org/officeDocument/2006/relationships/diagramColors" Target="../diagrams/colors5.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jpg"/><Relationship Id="rId7" Type="http://schemas.openxmlformats.org/officeDocument/2006/relationships/diagramColors" Target="../diagrams/colors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5C9D4-E2B9-71CD-E25A-4E732752F408}"/>
              </a:ext>
            </a:extLst>
          </p:cNvPr>
          <p:cNvSpPr>
            <a:spLocks noGrp="1"/>
          </p:cNvSpPr>
          <p:nvPr>
            <p:ph type="ctrTitle"/>
          </p:nvPr>
        </p:nvSpPr>
        <p:spPr/>
        <p:txBody>
          <a:bodyPr/>
          <a:lstStyle/>
          <a:p>
            <a:r>
              <a:rPr lang="en-GB" dirty="0"/>
              <a:t>Topic 1: Introduction to Carbon Markets</a:t>
            </a:r>
          </a:p>
        </p:txBody>
      </p:sp>
      <p:sp>
        <p:nvSpPr>
          <p:cNvPr id="3" name="Subtitle 2">
            <a:extLst>
              <a:ext uri="{FF2B5EF4-FFF2-40B4-BE49-F238E27FC236}">
                <a16:creationId xmlns:a16="http://schemas.microsoft.com/office/drawing/2014/main" id="{1C7E3B5A-F619-5C74-EA49-603BDB02BCF0}"/>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31694366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4124C9-29B5-286D-7680-D04FD46B37B1}"/>
              </a:ext>
            </a:extLst>
          </p:cNvPr>
          <p:cNvSpPr>
            <a:spLocks noGrp="1"/>
          </p:cNvSpPr>
          <p:nvPr>
            <p:ph type="title"/>
          </p:nvPr>
        </p:nvSpPr>
        <p:spPr/>
        <p:txBody>
          <a:bodyPr/>
          <a:lstStyle/>
          <a:p>
            <a:r>
              <a:rPr lang="en-GB" b="1" dirty="0"/>
              <a:t>Key concept - additionality</a:t>
            </a:r>
          </a:p>
        </p:txBody>
      </p:sp>
      <p:sp>
        <p:nvSpPr>
          <p:cNvPr id="3" name="Content Placeholder 2">
            <a:extLst>
              <a:ext uri="{FF2B5EF4-FFF2-40B4-BE49-F238E27FC236}">
                <a16:creationId xmlns:a16="http://schemas.microsoft.com/office/drawing/2014/main" id="{7162EBE8-37E6-0814-5CA1-F61188D67453}"/>
              </a:ext>
            </a:extLst>
          </p:cNvPr>
          <p:cNvSpPr>
            <a:spLocks noGrp="1"/>
          </p:cNvSpPr>
          <p:nvPr>
            <p:ph idx="1"/>
          </p:nvPr>
        </p:nvSpPr>
        <p:spPr>
          <a:xfrm>
            <a:off x="3740679" y="752168"/>
            <a:ext cx="7772399" cy="846871"/>
          </a:xfrm>
          <a:solidFill>
            <a:schemeClr val="accent2">
              <a:lumMod val="20000"/>
              <a:lumOff val="80000"/>
            </a:schemeClr>
          </a:solidFill>
        </p:spPr>
        <p:txBody>
          <a:bodyPr/>
          <a:lstStyle/>
          <a:p>
            <a:pPr marL="0" indent="0">
              <a:buNone/>
            </a:pPr>
            <a:r>
              <a:rPr lang="en-GB" b="1" u="sng" dirty="0">
                <a:solidFill>
                  <a:srgbClr val="434343"/>
                </a:solidFill>
                <a:latin typeface="HelveticaNeue" panose="02000503000000020004" pitchFamily="2" charset="0"/>
              </a:rPr>
              <a:t>Additionality</a:t>
            </a:r>
            <a:r>
              <a:rPr lang="en-GB" dirty="0">
                <a:solidFill>
                  <a:srgbClr val="434343"/>
                </a:solidFill>
                <a:latin typeface="HelveticaNeue" panose="02000503000000020004" pitchFamily="2" charset="0"/>
              </a:rPr>
              <a:t> = the project </a:t>
            </a:r>
            <a:r>
              <a:rPr lang="en-GB" b="0" i="0" u="none" strike="noStrike" dirty="0">
                <a:solidFill>
                  <a:srgbClr val="434343"/>
                </a:solidFill>
                <a:effectLst/>
                <a:latin typeface="HelveticaNeue" panose="02000503000000020004" pitchFamily="2" charset="0"/>
              </a:rPr>
              <a:t>would not have occurred without the incentive provided by revenues from selling carbon credits</a:t>
            </a:r>
            <a:endParaRPr lang="en-GB" dirty="0"/>
          </a:p>
        </p:txBody>
      </p:sp>
      <p:pic>
        <p:nvPicPr>
          <p:cNvPr id="4" name="Picture 3">
            <a:extLst>
              <a:ext uri="{FF2B5EF4-FFF2-40B4-BE49-F238E27FC236}">
                <a16:creationId xmlns:a16="http://schemas.microsoft.com/office/drawing/2014/main" id="{B6A2D241-4A8B-73C3-3EE0-9CCD18F6B9DC}"/>
              </a:ext>
            </a:extLst>
          </p:cNvPr>
          <p:cNvPicPr>
            <a:picLocks noChangeAspect="1"/>
          </p:cNvPicPr>
          <p:nvPr/>
        </p:nvPicPr>
        <p:blipFill>
          <a:blip r:embed="rId3"/>
          <a:stretch>
            <a:fillRect/>
          </a:stretch>
        </p:blipFill>
        <p:spPr>
          <a:xfrm>
            <a:off x="3740679" y="1717420"/>
            <a:ext cx="7772400" cy="4133597"/>
          </a:xfrm>
          <a:prstGeom prst="rect">
            <a:avLst/>
          </a:prstGeom>
        </p:spPr>
      </p:pic>
      <p:sp>
        <p:nvSpPr>
          <p:cNvPr id="5" name="TextBox 4">
            <a:extLst>
              <a:ext uri="{FF2B5EF4-FFF2-40B4-BE49-F238E27FC236}">
                <a16:creationId xmlns:a16="http://schemas.microsoft.com/office/drawing/2014/main" id="{4EC3D97E-40A9-3E63-AA91-90628E47F510}"/>
              </a:ext>
            </a:extLst>
          </p:cNvPr>
          <p:cNvSpPr txBox="1"/>
          <p:nvPr/>
        </p:nvSpPr>
        <p:spPr>
          <a:xfrm>
            <a:off x="3740679" y="5969398"/>
            <a:ext cx="4045057" cy="338554"/>
          </a:xfrm>
          <a:prstGeom prst="rect">
            <a:avLst/>
          </a:prstGeom>
          <a:noFill/>
        </p:spPr>
        <p:txBody>
          <a:bodyPr wrap="square" rtlCol="0">
            <a:spAutoFit/>
          </a:bodyPr>
          <a:lstStyle/>
          <a:p>
            <a:r>
              <a:rPr lang="en-GB" sz="1600" b="1" i="1" dirty="0"/>
              <a:t>Source</a:t>
            </a:r>
            <a:r>
              <a:rPr lang="en-GB" sz="1600" i="1" dirty="0"/>
              <a:t>: </a:t>
            </a:r>
            <a:r>
              <a:rPr lang="en-GB" sz="1600" i="1" dirty="0" err="1"/>
              <a:t>Sylvera</a:t>
            </a:r>
            <a:endParaRPr lang="en-GB" sz="1600" i="1" dirty="0"/>
          </a:p>
        </p:txBody>
      </p:sp>
    </p:spTree>
    <p:extLst>
      <p:ext uri="{BB962C8B-B14F-4D97-AF65-F5344CB8AC3E}">
        <p14:creationId xmlns:p14="http://schemas.microsoft.com/office/powerpoint/2010/main" val="10588085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162DF2A-64D1-4AA9-BA42-8A4063EAD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0" name="Rectangle 9">
            <a:extLst>
              <a:ext uri="{FF2B5EF4-FFF2-40B4-BE49-F238E27FC236}">
                <a16:creationId xmlns:a16="http://schemas.microsoft.com/office/drawing/2014/main" id="{5D7C1373-63AF-4A75-909E-990E05356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useBgFill="1">
        <p:nvSpPr>
          <p:cNvPr id="12" name="Rectangle 11">
            <a:extLst>
              <a:ext uri="{FF2B5EF4-FFF2-40B4-BE49-F238E27FC236}">
                <a16:creationId xmlns:a16="http://schemas.microsoft.com/office/drawing/2014/main" id="{57F231E5-F402-49E1-82B4-C762909ED2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a:extLst>
              <a:ext uri="{FF2B5EF4-FFF2-40B4-BE49-F238E27FC236}">
                <a16:creationId xmlns:a16="http://schemas.microsoft.com/office/drawing/2014/main" id="{6F0BA12B-74D1-4DB1-9A3F-C9BA27B815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762000"/>
            <a:ext cx="4208489" cy="5334001"/>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6" name="Freeform: Shape 15">
            <a:extLst>
              <a:ext uri="{FF2B5EF4-FFF2-40B4-BE49-F238E27FC236}">
                <a16:creationId xmlns:a16="http://schemas.microsoft.com/office/drawing/2014/main" id="{515FCC40-AA93-4D3B-90D0-69BC824EAD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1190517" y="1056875"/>
            <a:ext cx="1001483" cy="4744251"/>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82FF36FD-C3B2-8DB0-ED76-20C58BD5EED5}"/>
              </a:ext>
            </a:extLst>
          </p:cNvPr>
          <p:cNvSpPr>
            <a:spLocks noGrp="1"/>
          </p:cNvSpPr>
          <p:nvPr>
            <p:ph type="title"/>
          </p:nvPr>
        </p:nvSpPr>
        <p:spPr>
          <a:xfrm>
            <a:off x="4084398" y="1298448"/>
            <a:ext cx="7315200" cy="3255264"/>
          </a:xfrm>
        </p:spPr>
        <p:txBody>
          <a:bodyPr vert="horz" lIns="91440" tIns="45720" rIns="91440" bIns="45720" rtlCol="0" anchor="b">
            <a:normAutofit/>
          </a:bodyPr>
          <a:lstStyle/>
          <a:p>
            <a:r>
              <a:rPr lang="en-US" sz="5900" spc="-100">
                <a:solidFill>
                  <a:schemeClr val="tx2"/>
                </a:solidFill>
              </a:rPr>
              <a:t>Audience Question</a:t>
            </a:r>
          </a:p>
        </p:txBody>
      </p:sp>
      <p:sp>
        <p:nvSpPr>
          <p:cNvPr id="3" name="Content Placeholder 2">
            <a:extLst>
              <a:ext uri="{FF2B5EF4-FFF2-40B4-BE49-F238E27FC236}">
                <a16:creationId xmlns:a16="http://schemas.microsoft.com/office/drawing/2014/main" id="{B02C6F8F-3D24-66DB-8AE5-54D760720A3A}"/>
              </a:ext>
            </a:extLst>
          </p:cNvPr>
          <p:cNvSpPr>
            <a:spLocks noGrp="1"/>
          </p:cNvSpPr>
          <p:nvPr>
            <p:ph idx="1"/>
          </p:nvPr>
        </p:nvSpPr>
        <p:spPr>
          <a:xfrm>
            <a:off x="4084397" y="4670246"/>
            <a:ext cx="6714232" cy="914400"/>
          </a:xfrm>
        </p:spPr>
        <p:txBody>
          <a:bodyPr vert="horz" lIns="91440" tIns="45720" rIns="91440" bIns="45720" rtlCol="0" anchor="t">
            <a:normAutofit/>
          </a:bodyPr>
          <a:lstStyle/>
          <a:p>
            <a:pPr marL="0" indent="0">
              <a:buNone/>
            </a:pPr>
            <a:r>
              <a:rPr lang="en-US" sz="2200" dirty="0">
                <a:solidFill>
                  <a:schemeClr val="accent1"/>
                </a:solidFill>
              </a:rPr>
              <a:t>Can you think of any other carbon credit project types?</a:t>
            </a:r>
          </a:p>
        </p:txBody>
      </p:sp>
    </p:spTree>
    <p:extLst>
      <p:ext uri="{BB962C8B-B14F-4D97-AF65-F5344CB8AC3E}">
        <p14:creationId xmlns:p14="http://schemas.microsoft.com/office/powerpoint/2010/main" val="79657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1A04C78-5B97-9EE8-4B82-E6ED7087FA43}"/>
              </a:ext>
            </a:extLst>
          </p:cNvPr>
          <p:cNvSpPr/>
          <p:nvPr/>
        </p:nvSpPr>
        <p:spPr>
          <a:xfrm>
            <a:off x="7649678" y="0"/>
            <a:ext cx="4542322" cy="68580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EB3539D-F671-16D2-61C3-74AFF74612AB}"/>
              </a:ext>
            </a:extLst>
          </p:cNvPr>
          <p:cNvSpPr>
            <a:spLocks noGrp="1"/>
          </p:cNvSpPr>
          <p:nvPr>
            <p:ph type="title"/>
          </p:nvPr>
        </p:nvSpPr>
        <p:spPr/>
        <p:txBody>
          <a:bodyPr/>
          <a:lstStyle/>
          <a:p>
            <a:r>
              <a:rPr lang="en-GB" b="1" dirty="0"/>
              <a:t>What kind of projects can generate carbon credits?</a:t>
            </a:r>
          </a:p>
        </p:txBody>
      </p:sp>
      <p:sp>
        <p:nvSpPr>
          <p:cNvPr id="3" name="Content Placeholder 2">
            <a:extLst>
              <a:ext uri="{FF2B5EF4-FFF2-40B4-BE49-F238E27FC236}">
                <a16:creationId xmlns:a16="http://schemas.microsoft.com/office/drawing/2014/main" id="{7F0BCFBC-23B2-4F15-6017-D63B513B5091}"/>
              </a:ext>
            </a:extLst>
          </p:cNvPr>
          <p:cNvSpPr>
            <a:spLocks noGrp="1"/>
          </p:cNvSpPr>
          <p:nvPr>
            <p:ph idx="1"/>
          </p:nvPr>
        </p:nvSpPr>
        <p:spPr>
          <a:xfrm>
            <a:off x="3614619" y="1637800"/>
            <a:ext cx="3874205" cy="3450717"/>
          </a:xfrm>
        </p:spPr>
        <p:txBody>
          <a:bodyPr/>
          <a:lstStyle/>
          <a:p>
            <a:r>
              <a:rPr lang="en-GB" sz="3200" dirty="0"/>
              <a:t>100s of approved methodologies!</a:t>
            </a:r>
          </a:p>
          <a:p>
            <a:r>
              <a:rPr lang="en-GB" sz="3200" dirty="0"/>
              <a:t>Covering all sectors</a:t>
            </a:r>
          </a:p>
          <a:p>
            <a:r>
              <a:rPr lang="en-GB" sz="3200" dirty="0"/>
              <a:t>New methodologies still being approved</a:t>
            </a:r>
          </a:p>
        </p:txBody>
      </p:sp>
      <p:pic>
        <p:nvPicPr>
          <p:cNvPr id="6" name="Picture 5">
            <a:extLst>
              <a:ext uri="{FF2B5EF4-FFF2-40B4-BE49-F238E27FC236}">
                <a16:creationId xmlns:a16="http://schemas.microsoft.com/office/drawing/2014/main" id="{77CDDDD1-571E-C6A0-D88E-A041D271454C}"/>
              </a:ext>
            </a:extLst>
          </p:cNvPr>
          <p:cNvPicPr>
            <a:picLocks noChangeAspect="1"/>
          </p:cNvPicPr>
          <p:nvPr/>
        </p:nvPicPr>
        <p:blipFill>
          <a:blip r:embed="rId3"/>
          <a:stretch>
            <a:fillRect/>
          </a:stretch>
        </p:blipFill>
        <p:spPr>
          <a:xfrm>
            <a:off x="7990040" y="2363044"/>
            <a:ext cx="3644668" cy="2046323"/>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24F5F79B-E226-714E-9DFF-B8B4D180FD3F}"/>
              </a:ext>
            </a:extLst>
          </p:cNvPr>
          <p:cNvPicPr>
            <a:picLocks noChangeAspect="1"/>
          </p:cNvPicPr>
          <p:nvPr/>
        </p:nvPicPr>
        <p:blipFill>
          <a:blip r:embed="rId4"/>
          <a:stretch>
            <a:fillRect/>
          </a:stretch>
        </p:blipFill>
        <p:spPr>
          <a:xfrm>
            <a:off x="7990040" y="753723"/>
            <a:ext cx="3644668" cy="1346097"/>
          </a:xfrm>
          <a:prstGeom prst="rect">
            <a:avLst/>
          </a:prstGeom>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D7CF1021-29CE-4935-88AF-803DC042C226}"/>
              </a:ext>
            </a:extLst>
          </p:cNvPr>
          <p:cNvPicPr>
            <a:picLocks noChangeAspect="1"/>
          </p:cNvPicPr>
          <p:nvPr/>
        </p:nvPicPr>
        <p:blipFill>
          <a:blip r:embed="rId5"/>
          <a:stretch>
            <a:fillRect/>
          </a:stretch>
        </p:blipFill>
        <p:spPr>
          <a:xfrm>
            <a:off x="7990040" y="4672591"/>
            <a:ext cx="3644668" cy="139673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36600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7C05E-C4DE-F1F7-DF43-92602C6B7E84}"/>
              </a:ext>
            </a:extLst>
          </p:cNvPr>
          <p:cNvSpPr>
            <a:spLocks noGrp="1"/>
          </p:cNvSpPr>
          <p:nvPr>
            <p:ph type="title"/>
          </p:nvPr>
        </p:nvSpPr>
        <p:spPr/>
        <p:txBody>
          <a:bodyPr/>
          <a:lstStyle/>
          <a:p>
            <a:r>
              <a:rPr lang="en-GB" b="1" dirty="0"/>
              <a:t>What kind of projects can generate carbon credits?</a:t>
            </a:r>
          </a:p>
        </p:txBody>
      </p:sp>
      <p:graphicFrame>
        <p:nvGraphicFramePr>
          <p:cNvPr id="4" name="Chart 3">
            <a:extLst>
              <a:ext uri="{FF2B5EF4-FFF2-40B4-BE49-F238E27FC236}">
                <a16:creationId xmlns:a16="http://schemas.microsoft.com/office/drawing/2014/main" id="{AC3DE317-AAC7-F678-B1BB-0BE7CBD5A9B8}"/>
              </a:ext>
            </a:extLst>
          </p:cNvPr>
          <p:cNvGraphicFramePr>
            <a:graphicFrameLocks/>
          </p:cNvGraphicFramePr>
          <p:nvPr>
            <p:extLst>
              <p:ext uri="{D42A27DB-BD31-4B8C-83A1-F6EECF244321}">
                <p14:modId xmlns:p14="http://schemas.microsoft.com/office/powerpoint/2010/main" val="2550264307"/>
              </p:ext>
            </p:extLst>
          </p:nvPr>
        </p:nvGraphicFramePr>
        <p:xfrm>
          <a:off x="3825126" y="428625"/>
          <a:ext cx="7460062" cy="529639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0D95B32D-C274-AAB6-FB77-880F0E127790}"/>
              </a:ext>
            </a:extLst>
          </p:cNvPr>
          <p:cNvSpPr txBox="1"/>
          <p:nvPr/>
        </p:nvSpPr>
        <p:spPr>
          <a:xfrm>
            <a:off x="3825126" y="5886450"/>
            <a:ext cx="7290549" cy="830997"/>
          </a:xfrm>
          <a:prstGeom prst="rect">
            <a:avLst/>
          </a:prstGeom>
          <a:noFill/>
        </p:spPr>
        <p:txBody>
          <a:bodyPr wrap="square" rtlCol="0">
            <a:spAutoFit/>
          </a:bodyPr>
          <a:lstStyle/>
          <a:p>
            <a:r>
              <a:rPr lang="en-GB" sz="1200" b="1" i="1" dirty="0"/>
              <a:t>Note</a:t>
            </a:r>
            <a:r>
              <a:rPr lang="en-GB" sz="1200" i="1" dirty="0"/>
              <a:t>: Correct as of October 2024. Projects registered with American Carbon Registry, Climate Action Reserve, Gold Standard, Verra</a:t>
            </a:r>
          </a:p>
          <a:p>
            <a:r>
              <a:rPr lang="en-GB" sz="1200" b="1" i="1" dirty="0"/>
              <a:t>Source</a:t>
            </a:r>
            <a:r>
              <a:rPr lang="en-GB" sz="1200" i="1" dirty="0"/>
              <a:t>: </a:t>
            </a:r>
            <a:r>
              <a:rPr lang="en-GB" sz="1200" b="0" i="1" u="none" strike="noStrike" dirty="0">
                <a:solidFill>
                  <a:srgbClr val="000000"/>
                </a:solidFill>
                <a:effectLst/>
                <a:latin typeface="freight-text-pro"/>
              </a:rPr>
              <a:t>Barbara K. Haya, Aline </a:t>
            </a:r>
            <a:r>
              <a:rPr lang="en-GB" sz="1200" b="0" i="1" u="none" strike="noStrike" dirty="0" err="1">
                <a:solidFill>
                  <a:srgbClr val="000000"/>
                </a:solidFill>
                <a:effectLst/>
                <a:latin typeface="freight-text-pro"/>
              </a:rPr>
              <a:t>Abayo</a:t>
            </a:r>
            <a:r>
              <a:rPr lang="en-GB" sz="1200" b="0" i="1" u="none" strike="noStrike" dirty="0">
                <a:solidFill>
                  <a:srgbClr val="000000"/>
                </a:solidFill>
                <a:effectLst/>
                <a:latin typeface="freight-text-pro"/>
              </a:rPr>
              <a:t>, </a:t>
            </a:r>
            <a:r>
              <a:rPr lang="en-GB" sz="1200" b="0" i="1" u="none" strike="noStrike" dirty="0" err="1">
                <a:solidFill>
                  <a:srgbClr val="000000"/>
                </a:solidFill>
                <a:effectLst/>
                <a:latin typeface="freight-text-pro"/>
              </a:rPr>
              <a:t>Xinyun</a:t>
            </a:r>
            <a:r>
              <a:rPr lang="en-GB" sz="1200" b="0" i="1" u="none" strike="noStrike" dirty="0">
                <a:solidFill>
                  <a:srgbClr val="000000"/>
                </a:solidFill>
                <a:effectLst/>
                <a:latin typeface="freight-text-pro"/>
              </a:rPr>
              <a:t> Rong, Ivy S. </a:t>
            </a:r>
            <a:r>
              <a:rPr lang="en-GB" sz="1200" b="0" i="1" u="none" strike="noStrike" dirty="0" err="1">
                <a:solidFill>
                  <a:srgbClr val="000000"/>
                </a:solidFill>
                <a:effectLst/>
                <a:latin typeface="freight-text-pro"/>
              </a:rPr>
              <a:t>So.</a:t>
            </a:r>
            <a:r>
              <a:rPr lang="en-GB" sz="1200" b="0" i="1" u="none" strike="noStrike" dirty="0">
                <a:solidFill>
                  <a:srgbClr val="000000"/>
                </a:solidFill>
                <a:effectLst/>
                <a:latin typeface="freight-text-pro"/>
              </a:rPr>
              <a:t>, Micah Elias. (2024, September). Voluntary Registry Offsets Database v2024-08-31, Berkeley Carbon Trading Project, University of California, Berkeley.</a:t>
            </a:r>
            <a:endParaRPr lang="en-GB" sz="1200" i="1" dirty="0"/>
          </a:p>
        </p:txBody>
      </p:sp>
    </p:spTree>
    <p:extLst>
      <p:ext uri="{BB962C8B-B14F-4D97-AF65-F5344CB8AC3E}">
        <p14:creationId xmlns:p14="http://schemas.microsoft.com/office/powerpoint/2010/main" val="36897110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5991A-9BC4-72FC-64D1-E66BDFCD7419}"/>
              </a:ext>
            </a:extLst>
          </p:cNvPr>
          <p:cNvSpPr>
            <a:spLocks noGrp="1"/>
          </p:cNvSpPr>
          <p:nvPr>
            <p:ph type="title"/>
          </p:nvPr>
        </p:nvSpPr>
        <p:spPr/>
        <p:txBody>
          <a:bodyPr/>
          <a:lstStyle/>
          <a:p>
            <a:r>
              <a:rPr lang="en-GB" b="1" dirty="0"/>
              <a:t>How are carbon credits generated?</a:t>
            </a:r>
          </a:p>
        </p:txBody>
      </p:sp>
      <p:pic>
        <p:nvPicPr>
          <p:cNvPr id="4098" name="Picture 2" descr="lifecycle climate project">
            <a:extLst>
              <a:ext uri="{FF2B5EF4-FFF2-40B4-BE49-F238E27FC236}">
                <a16:creationId xmlns:a16="http://schemas.microsoft.com/office/drawing/2014/main" id="{65B2E1F8-D466-50E6-E427-B58DCE87F7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0406" y="711318"/>
            <a:ext cx="6787067" cy="50137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771E5246-F524-4466-1093-6C078AEDD6CA}"/>
              </a:ext>
            </a:extLst>
          </p:cNvPr>
          <p:cNvSpPr txBox="1"/>
          <p:nvPr/>
        </p:nvSpPr>
        <p:spPr>
          <a:xfrm>
            <a:off x="4544958" y="5782610"/>
            <a:ext cx="4045057" cy="338554"/>
          </a:xfrm>
          <a:prstGeom prst="rect">
            <a:avLst/>
          </a:prstGeom>
          <a:noFill/>
        </p:spPr>
        <p:txBody>
          <a:bodyPr wrap="square" rtlCol="0">
            <a:spAutoFit/>
          </a:bodyPr>
          <a:lstStyle/>
          <a:p>
            <a:r>
              <a:rPr lang="en-GB" sz="1600" b="1" i="1" dirty="0"/>
              <a:t>Source</a:t>
            </a:r>
            <a:r>
              <a:rPr lang="en-GB" sz="1600" i="1" dirty="0"/>
              <a:t>: Climate Partner</a:t>
            </a:r>
          </a:p>
        </p:txBody>
      </p:sp>
    </p:spTree>
    <p:extLst>
      <p:ext uri="{BB962C8B-B14F-4D97-AF65-F5344CB8AC3E}">
        <p14:creationId xmlns:p14="http://schemas.microsoft.com/office/powerpoint/2010/main" val="13750827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C2CAD-4188-78A4-1BA5-A251D1F1256F}"/>
              </a:ext>
            </a:extLst>
          </p:cNvPr>
          <p:cNvSpPr>
            <a:spLocks noGrp="1"/>
          </p:cNvSpPr>
          <p:nvPr>
            <p:ph type="title"/>
          </p:nvPr>
        </p:nvSpPr>
        <p:spPr/>
        <p:txBody>
          <a:bodyPr/>
          <a:lstStyle/>
          <a:p>
            <a:r>
              <a:rPr lang="en-GB" b="1" dirty="0"/>
              <a:t>How much does this cost?</a:t>
            </a:r>
          </a:p>
        </p:txBody>
      </p:sp>
      <p:pic>
        <p:nvPicPr>
          <p:cNvPr id="4" name="Picture 3">
            <a:extLst>
              <a:ext uri="{FF2B5EF4-FFF2-40B4-BE49-F238E27FC236}">
                <a16:creationId xmlns:a16="http://schemas.microsoft.com/office/drawing/2014/main" id="{D90E941A-0039-2E66-4740-7B21EFF60366}"/>
              </a:ext>
            </a:extLst>
          </p:cNvPr>
          <p:cNvPicPr>
            <a:picLocks noChangeAspect="1"/>
          </p:cNvPicPr>
          <p:nvPr/>
        </p:nvPicPr>
        <p:blipFill>
          <a:blip r:embed="rId3"/>
          <a:stretch>
            <a:fillRect/>
          </a:stretch>
        </p:blipFill>
        <p:spPr>
          <a:xfrm>
            <a:off x="4058274" y="869275"/>
            <a:ext cx="6959496" cy="4280000"/>
          </a:xfrm>
          <a:prstGeom prst="rect">
            <a:avLst/>
          </a:prstGeom>
        </p:spPr>
      </p:pic>
      <p:sp>
        <p:nvSpPr>
          <p:cNvPr id="5" name="TextBox 4">
            <a:extLst>
              <a:ext uri="{FF2B5EF4-FFF2-40B4-BE49-F238E27FC236}">
                <a16:creationId xmlns:a16="http://schemas.microsoft.com/office/drawing/2014/main" id="{8005890E-F89D-4FF9-C068-E4D3E379B70D}"/>
              </a:ext>
            </a:extLst>
          </p:cNvPr>
          <p:cNvSpPr txBox="1"/>
          <p:nvPr/>
        </p:nvSpPr>
        <p:spPr>
          <a:xfrm>
            <a:off x="4108241" y="5403950"/>
            <a:ext cx="6859562" cy="584775"/>
          </a:xfrm>
          <a:prstGeom prst="rect">
            <a:avLst/>
          </a:prstGeom>
          <a:noFill/>
        </p:spPr>
        <p:txBody>
          <a:bodyPr wrap="square" rtlCol="0">
            <a:spAutoFit/>
          </a:bodyPr>
          <a:lstStyle/>
          <a:p>
            <a:r>
              <a:rPr lang="en-GB" sz="1600" b="1" i="1" dirty="0"/>
              <a:t>Source</a:t>
            </a:r>
            <a:r>
              <a:rPr lang="en-GB" sz="1600" i="1" dirty="0"/>
              <a:t>: World Bank Group and Kenya Private Sector Alliance, 2024. "A Carbon Market Guidebook for Kenyan Enterprises", World Bank, Washington, DC. </a:t>
            </a:r>
          </a:p>
        </p:txBody>
      </p:sp>
    </p:spTree>
    <p:extLst>
      <p:ext uri="{BB962C8B-B14F-4D97-AF65-F5344CB8AC3E}">
        <p14:creationId xmlns:p14="http://schemas.microsoft.com/office/powerpoint/2010/main" val="3229650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279C9-86D7-3435-A486-DE51DE15FA74}"/>
            </a:ext>
          </a:extLst>
        </p:cNvPr>
        <p:cNvGrpSpPr/>
        <p:nvPr/>
      </p:nvGrpSpPr>
      <p:grpSpPr>
        <a:xfrm>
          <a:off x="0" y="0"/>
          <a:ext cx="0" cy="0"/>
          <a:chOff x="0" y="0"/>
          <a:chExt cx="0" cy="0"/>
        </a:xfrm>
      </p:grpSpPr>
      <p:sp>
        <p:nvSpPr>
          <p:cNvPr id="26" name="Chord 25">
            <a:extLst>
              <a:ext uri="{FF2B5EF4-FFF2-40B4-BE49-F238E27FC236}">
                <a16:creationId xmlns:a16="http://schemas.microsoft.com/office/drawing/2014/main" id="{9DD2376D-7822-0FA5-DCFC-D0093C7D9692}"/>
              </a:ext>
            </a:extLst>
          </p:cNvPr>
          <p:cNvSpPr/>
          <p:nvPr/>
        </p:nvSpPr>
        <p:spPr>
          <a:xfrm rot="12126678">
            <a:off x="2360614" y="1323597"/>
            <a:ext cx="4264366" cy="4201658"/>
          </a:xfrm>
          <a:prstGeom prst="chord">
            <a:avLst/>
          </a:prstGeom>
          <a:solidFill>
            <a:schemeClr val="accent6">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2A0998A-5388-15B2-A9E7-22BAE76BEAF9}"/>
              </a:ext>
            </a:extLst>
          </p:cNvPr>
          <p:cNvSpPr>
            <a:spLocks noGrp="1"/>
          </p:cNvSpPr>
          <p:nvPr>
            <p:ph type="title"/>
          </p:nvPr>
        </p:nvSpPr>
        <p:spPr/>
        <p:txBody>
          <a:bodyPr/>
          <a:lstStyle/>
          <a:p>
            <a:r>
              <a:rPr lang="en-GB" b="1" dirty="0"/>
              <a:t>The different carbon market actors</a:t>
            </a:r>
          </a:p>
        </p:txBody>
      </p:sp>
      <p:pic>
        <p:nvPicPr>
          <p:cNvPr id="7" name="Graphic 6" descr="Solar Panels with solid fill">
            <a:extLst>
              <a:ext uri="{FF2B5EF4-FFF2-40B4-BE49-F238E27FC236}">
                <a16:creationId xmlns:a16="http://schemas.microsoft.com/office/drawing/2014/main" id="{E378E413-09EC-34A7-1F56-7BE6422986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26090" y="2331335"/>
            <a:ext cx="1117751" cy="1117751"/>
          </a:xfrm>
          <a:prstGeom prst="rect">
            <a:avLst/>
          </a:prstGeom>
        </p:spPr>
      </p:pic>
      <p:pic>
        <p:nvPicPr>
          <p:cNvPr id="9" name="Graphic 8" descr="Electric car with solid fill">
            <a:extLst>
              <a:ext uri="{FF2B5EF4-FFF2-40B4-BE49-F238E27FC236}">
                <a16:creationId xmlns:a16="http://schemas.microsoft.com/office/drawing/2014/main" id="{04BAA758-F7F6-CEE3-F865-1BD739E2F88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46810" y="3347555"/>
            <a:ext cx="944330" cy="944330"/>
          </a:xfrm>
          <a:prstGeom prst="rect">
            <a:avLst/>
          </a:prstGeom>
        </p:spPr>
      </p:pic>
      <p:pic>
        <p:nvPicPr>
          <p:cNvPr id="11" name="Graphic 10" descr="Deciduous tree with solid fill">
            <a:extLst>
              <a:ext uri="{FF2B5EF4-FFF2-40B4-BE49-F238E27FC236}">
                <a16:creationId xmlns:a16="http://schemas.microsoft.com/office/drawing/2014/main" id="{ABE69BC5-B57B-FF47-F1B6-76AA0AF70D9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833575" y="3134575"/>
            <a:ext cx="1117751" cy="1117751"/>
          </a:xfrm>
          <a:prstGeom prst="rect">
            <a:avLst/>
          </a:prstGeom>
        </p:spPr>
      </p:pic>
      <p:graphicFrame>
        <p:nvGraphicFramePr>
          <p:cNvPr id="4" name="Diagram 3">
            <a:extLst>
              <a:ext uri="{FF2B5EF4-FFF2-40B4-BE49-F238E27FC236}">
                <a16:creationId xmlns:a16="http://schemas.microsoft.com/office/drawing/2014/main" id="{396F1A16-457C-892A-3480-6C0D54D95B80}"/>
              </a:ext>
            </a:extLst>
          </p:cNvPr>
          <p:cNvGraphicFramePr/>
          <p:nvPr>
            <p:extLst>
              <p:ext uri="{D42A27DB-BD31-4B8C-83A1-F6EECF244321}">
                <p14:modId xmlns:p14="http://schemas.microsoft.com/office/powerpoint/2010/main" val="1613862685"/>
              </p:ext>
            </p:extLst>
          </p:nvPr>
        </p:nvGraphicFramePr>
        <p:xfrm>
          <a:off x="5504731" y="715094"/>
          <a:ext cx="5392638" cy="541866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pic>
        <p:nvPicPr>
          <p:cNvPr id="5" name="Graphic 4" descr="Modern architecture with solid fill">
            <a:extLst>
              <a:ext uri="{FF2B5EF4-FFF2-40B4-BE49-F238E27FC236}">
                <a16:creationId xmlns:a16="http://schemas.microsoft.com/office/drawing/2014/main" id="{14636363-C17F-D184-636F-15674E147DB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667949" y="1012852"/>
            <a:ext cx="450772" cy="450772"/>
          </a:xfrm>
          <a:prstGeom prst="rect">
            <a:avLst/>
          </a:prstGeom>
        </p:spPr>
      </p:pic>
      <p:pic>
        <p:nvPicPr>
          <p:cNvPr id="6" name="Graphic 5" descr="Tools with solid fill">
            <a:extLst>
              <a:ext uri="{FF2B5EF4-FFF2-40B4-BE49-F238E27FC236}">
                <a16:creationId xmlns:a16="http://schemas.microsoft.com/office/drawing/2014/main" id="{353D4458-5AFC-B6BB-F2B3-344508803B0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105663" y="1717263"/>
            <a:ext cx="450773" cy="450773"/>
          </a:xfrm>
          <a:prstGeom prst="rect">
            <a:avLst/>
          </a:prstGeom>
        </p:spPr>
      </p:pic>
      <p:pic>
        <p:nvPicPr>
          <p:cNvPr id="8" name="Graphic 7" descr="Money with solid fill">
            <a:extLst>
              <a:ext uri="{FF2B5EF4-FFF2-40B4-BE49-F238E27FC236}">
                <a16:creationId xmlns:a16="http://schemas.microsoft.com/office/drawing/2014/main" id="{93734920-638C-85CE-8401-11C49526F435}"/>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333894" y="2473590"/>
            <a:ext cx="450773" cy="450773"/>
          </a:xfrm>
          <a:prstGeom prst="rect">
            <a:avLst/>
          </a:prstGeom>
        </p:spPr>
      </p:pic>
      <p:pic>
        <p:nvPicPr>
          <p:cNvPr id="12" name="Graphic 11" descr="Magnifying glass with solid fill">
            <a:extLst>
              <a:ext uri="{FF2B5EF4-FFF2-40B4-BE49-F238E27FC236}">
                <a16:creationId xmlns:a16="http://schemas.microsoft.com/office/drawing/2014/main" id="{A75A551A-4BA6-E7AE-F21D-54332F0F0FCB}"/>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470212" y="3199040"/>
            <a:ext cx="450773" cy="450773"/>
          </a:xfrm>
          <a:prstGeom prst="rect">
            <a:avLst/>
          </a:prstGeom>
        </p:spPr>
      </p:pic>
      <p:pic>
        <p:nvPicPr>
          <p:cNvPr id="14" name="Graphic 13" descr="CheckList with solid fill">
            <a:extLst>
              <a:ext uri="{FF2B5EF4-FFF2-40B4-BE49-F238E27FC236}">
                <a16:creationId xmlns:a16="http://schemas.microsoft.com/office/drawing/2014/main" id="{B89D5436-3FA7-0339-6681-6D25A52885E0}"/>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343557" y="3943901"/>
            <a:ext cx="450773" cy="450773"/>
          </a:xfrm>
          <a:prstGeom prst="rect">
            <a:avLst/>
          </a:prstGeom>
        </p:spPr>
      </p:pic>
      <p:pic>
        <p:nvPicPr>
          <p:cNvPr id="16" name="Graphic 15" descr="Handshake with solid fill">
            <a:extLst>
              <a:ext uri="{FF2B5EF4-FFF2-40B4-BE49-F238E27FC236}">
                <a16:creationId xmlns:a16="http://schemas.microsoft.com/office/drawing/2014/main" id="{F9616103-4685-5D6F-DF70-9FF5B11AD660}"/>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096000" y="4730175"/>
            <a:ext cx="450735" cy="450735"/>
          </a:xfrm>
          <a:prstGeom prst="rect">
            <a:avLst/>
          </a:prstGeom>
        </p:spPr>
      </p:pic>
      <p:pic>
        <p:nvPicPr>
          <p:cNvPr id="18" name="Graphic 17" descr="Shopping cart with solid fill">
            <a:extLst>
              <a:ext uri="{FF2B5EF4-FFF2-40B4-BE49-F238E27FC236}">
                <a16:creationId xmlns:a16="http://schemas.microsoft.com/office/drawing/2014/main" id="{70309701-96CF-05E1-F528-5C62C10BD8B4}"/>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5667949" y="5434549"/>
            <a:ext cx="446383" cy="446383"/>
          </a:xfrm>
          <a:prstGeom prst="rect">
            <a:avLst/>
          </a:prstGeom>
        </p:spPr>
      </p:pic>
      <p:pic>
        <p:nvPicPr>
          <p:cNvPr id="21" name="Graphic 20" descr="Wind Turbines with solid fill">
            <a:extLst>
              <a:ext uri="{FF2B5EF4-FFF2-40B4-BE49-F238E27FC236}">
                <a16:creationId xmlns:a16="http://schemas.microsoft.com/office/drawing/2014/main" id="{E5C5C46D-9F08-2171-9EF7-D7B9394D824E}"/>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498579" y="4140939"/>
            <a:ext cx="643198" cy="643198"/>
          </a:xfrm>
          <a:prstGeom prst="rect">
            <a:avLst/>
          </a:prstGeom>
        </p:spPr>
      </p:pic>
      <p:pic>
        <p:nvPicPr>
          <p:cNvPr id="24" name="Graphic 23" descr="Agriculture with solid fill">
            <a:extLst>
              <a:ext uri="{FF2B5EF4-FFF2-40B4-BE49-F238E27FC236}">
                <a16:creationId xmlns:a16="http://schemas.microsoft.com/office/drawing/2014/main" id="{6B06C50C-688D-786C-9FC2-F066E499D28D}"/>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3983877" y="2305319"/>
            <a:ext cx="619044" cy="619044"/>
          </a:xfrm>
          <a:prstGeom prst="rect">
            <a:avLst/>
          </a:prstGeom>
        </p:spPr>
      </p:pic>
    </p:spTree>
    <p:extLst>
      <p:ext uri="{BB962C8B-B14F-4D97-AF65-F5344CB8AC3E}">
        <p14:creationId xmlns:p14="http://schemas.microsoft.com/office/powerpoint/2010/main" val="23813343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A66D0F-FD19-D914-813D-7939E92EF21D}"/>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DBDE2DF2-D208-6F5D-28D5-52AB11077A8A}"/>
              </a:ext>
            </a:extLst>
          </p:cNvPr>
          <p:cNvSpPr/>
          <p:nvPr/>
        </p:nvSpPr>
        <p:spPr>
          <a:xfrm>
            <a:off x="8077200" y="-2442"/>
            <a:ext cx="4114800" cy="6853739"/>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D8BF186-CE1C-3A27-017C-E56CCCEE1096}"/>
              </a:ext>
            </a:extLst>
          </p:cNvPr>
          <p:cNvSpPr>
            <a:spLocks noGrp="1"/>
          </p:cNvSpPr>
          <p:nvPr>
            <p:ph type="title"/>
          </p:nvPr>
        </p:nvSpPr>
        <p:spPr/>
        <p:txBody>
          <a:bodyPr/>
          <a:lstStyle/>
          <a:p>
            <a:r>
              <a:rPr lang="en-GB" b="1" dirty="0"/>
              <a:t>Crediting standards</a:t>
            </a:r>
          </a:p>
        </p:txBody>
      </p:sp>
      <p:sp>
        <p:nvSpPr>
          <p:cNvPr id="4" name="Rounded Rectangle 3">
            <a:extLst>
              <a:ext uri="{FF2B5EF4-FFF2-40B4-BE49-F238E27FC236}">
                <a16:creationId xmlns:a16="http://schemas.microsoft.com/office/drawing/2014/main" id="{37C5E12F-C8EE-BCEB-DC65-FA054125C118}"/>
              </a:ext>
            </a:extLst>
          </p:cNvPr>
          <p:cNvSpPr/>
          <p:nvPr/>
        </p:nvSpPr>
        <p:spPr>
          <a:xfrm>
            <a:off x="3458759" y="1141545"/>
            <a:ext cx="4618441" cy="4076233"/>
          </a:xfrm>
          <a:prstGeom prst="roundRect">
            <a:avLst/>
          </a:prstGeom>
          <a:noFill/>
          <a:ln>
            <a:noFill/>
          </a:ln>
        </p:spPr>
        <p:style>
          <a:lnRef idx="2">
            <a:schemeClr val="accent6"/>
          </a:lnRef>
          <a:fillRef idx="1">
            <a:schemeClr val="lt1"/>
          </a:fillRef>
          <a:effectRef idx="0">
            <a:schemeClr val="accent6"/>
          </a:effectRef>
          <a:fontRef idx="minor">
            <a:schemeClr val="dk1"/>
          </a:fontRef>
        </p:style>
        <p:txBody>
          <a:bodyPr rtlCol="0" anchor="t"/>
          <a:lstStyle/>
          <a:p>
            <a:pPr algn="ctr"/>
            <a:r>
              <a:rPr lang="en-GB" sz="2400" b="1" dirty="0"/>
              <a:t>What do they do?</a:t>
            </a:r>
          </a:p>
          <a:p>
            <a:pPr algn="ctr"/>
            <a:endParaRPr lang="en-GB" sz="2400" dirty="0"/>
          </a:p>
          <a:p>
            <a:pPr marL="342900" indent="-342900">
              <a:buFont typeface="+mj-lt"/>
              <a:buAutoNum type="arabicPeriod"/>
            </a:pPr>
            <a:r>
              <a:rPr lang="en-GB" sz="2400" dirty="0"/>
              <a:t>Approve methodologies and programme requirements</a:t>
            </a:r>
          </a:p>
          <a:p>
            <a:pPr marL="342900" indent="-342900">
              <a:buFont typeface="+mj-lt"/>
              <a:buAutoNum type="arabicPeriod"/>
            </a:pPr>
            <a:endParaRPr lang="en-GB" sz="2400" dirty="0"/>
          </a:p>
          <a:p>
            <a:pPr marL="342900" indent="-342900">
              <a:buFont typeface="+mj-lt"/>
              <a:buAutoNum type="arabicPeriod"/>
            </a:pPr>
            <a:r>
              <a:rPr lang="en-GB" sz="2400" dirty="0"/>
              <a:t>Approve projects for compliance with requirements</a:t>
            </a:r>
          </a:p>
          <a:p>
            <a:pPr marL="342900" indent="-342900">
              <a:buFont typeface="+mj-lt"/>
              <a:buAutoNum type="arabicPeriod"/>
            </a:pPr>
            <a:endParaRPr lang="en-GB" sz="2400" dirty="0"/>
          </a:p>
          <a:p>
            <a:pPr marL="342900" indent="-342900">
              <a:buFont typeface="+mj-lt"/>
              <a:buAutoNum type="arabicPeriod"/>
            </a:pPr>
            <a:r>
              <a:rPr lang="en-GB" sz="2400" dirty="0"/>
              <a:t>Manage carbon registries</a:t>
            </a:r>
          </a:p>
          <a:p>
            <a:pPr algn="ctr"/>
            <a:endParaRPr lang="en-GB" b="1" dirty="0"/>
          </a:p>
          <a:p>
            <a:pPr algn="ctr"/>
            <a:endParaRPr lang="en-GB" b="1" dirty="0"/>
          </a:p>
        </p:txBody>
      </p:sp>
      <p:pic>
        <p:nvPicPr>
          <p:cNvPr id="1036" name="Picture 12" descr="Verra's Verified Carbon Standard - Carbon Offset Guide">
            <a:extLst>
              <a:ext uri="{FF2B5EF4-FFF2-40B4-BE49-F238E27FC236}">
                <a16:creationId xmlns:a16="http://schemas.microsoft.com/office/drawing/2014/main" id="{1D6E2FE1-5171-827A-F6BA-C6A980FC77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15413" y="4355594"/>
            <a:ext cx="2342538" cy="862184"/>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Gold Standard for the Global Goals – Standard Documents">
            <a:extLst>
              <a:ext uri="{FF2B5EF4-FFF2-40B4-BE49-F238E27FC236}">
                <a16:creationId xmlns:a16="http://schemas.microsoft.com/office/drawing/2014/main" id="{D06814AD-A891-5F83-072A-3F3CC33BD7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4749" y="2675560"/>
            <a:ext cx="3494331" cy="1182066"/>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a:extLst>
              <a:ext uri="{FF2B5EF4-FFF2-40B4-BE49-F238E27FC236}">
                <a16:creationId xmlns:a16="http://schemas.microsoft.com/office/drawing/2014/main" id="{58CD92F1-9465-5CE8-DB66-3A22054FAA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9091" y="1374294"/>
            <a:ext cx="3595181" cy="803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25479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E5E8D3A-27FF-139C-7D60-2A736A0F38DB}"/>
            </a:ext>
          </a:extLst>
        </p:cNvPr>
        <p:cNvGrpSpPr/>
        <p:nvPr/>
      </p:nvGrpSpPr>
      <p:grpSpPr>
        <a:xfrm>
          <a:off x="0" y="0"/>
          <a:ext cx="0" cy="0"/>
          <a:chOff x="0" y="0"/>
          <a:chExt cx="0" cy="0"/>
        </a:xfrm>
      </p:grpSpPr>
      <p:sp>
        <p:nvSpPr>
          <p:cNvPr id="18" name="Rectangle 17">
            <a:extLst>
              <a:ext uri="{FF2B5EF4-FFF2-40B4-BE49-F238E27FC236}">
                <a16:creationId xmlns:a16="http://schemas.microsoft.com/office/drawing/2014/main" id="{C162DF2A-64D1-4AA9-BA42-8A4063EAD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9" name="Rectangle 18">
            <a:extLst>
              <a:ext uri="{FF2B5EF4-FFF2-40B4-BE49-F238E27FC236}">
                <a16:creationId xmlns:a16="http://schemas.microsoft.com/office/drawing/2014/main" id="{5D7C1373-63AF-4A75-909E-990E05356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useBgFill="1">
        <p:nvSpPr>
          <p:cNvPr id="20" name="Rectangle 19">
            <a:extLst>
              <a:ext uri="{FF2B5EF4-FFF2-40B4-BE49-F238E27FC236}">
                <a16:creationId xmlns:a16="http://schemas.microsoft.com/office/drawing/2014/main" id="{57F231E5-F402-49E1-82B4-C762909ED2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Shape 13">
            <a:extLst>
              <a:ext uri="{FF2B5EF4-FFF2-40B4-BE49-F238E27FC236}">
                <a16:creationId xmlns:a16="http://schemas.microsoft.com/office/drawing/2014/main" id="{6F0BA12B-74D1-4DB1-9A3F-C9BA27B815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762000"/>
            <a:ext cx="4208489" cy="5334001"/>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2" name="Freeform: Shape 15">
            <a:extLst>
              <a:ext uri="{FF2B5EF4-FFF2-40B4-BE49-F238E27FC236}">
                <a16:creationId xmlns:a16="http://schemas.microsoft.com/office/drawing/2014/main" id="{515FCC40-AA93-4D3B-90D0-69BC824EAD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1190517" y="1056875"/>
            <a:ext cx="1001483" cy="4744251"/>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610EDD05-E9BC-40A9-37B2-18F3642475D4}"/>
              </a:ext>
            </a:extLst>
          </p:cNvPr>
          <p:cNvSpPr>
            <a:spLocks noGrp="1"/>
          </p:cNvSpPr>
          <p:nvPr>
            <p:ph type="title"/>
          </p:nvPr>
        </p:nvSpPr>
        <p:spPr>
          <a:xfrm>
            <a:off x="4084398" y="1298448"/>
            <a:ext cx="7315200" cy="3255264"/>
          </a:xfrm>
        </p:spPr>
        <p:txBody>
          <a:bodyPr vert="horz" lIns="91440" tIns="45720" rIns="91440" bIns="45720" rtlCol="0" anchor="b">
            <a:normAutofit/>
          </a:bodyPr>
          <a:lstStyle/>
          <a:p>
            <a:r>
              <a:rPr lang="en-US" sz="5900" spc="-100">
                <a:solidFill>
                  <a:schemeClr val="tx2"/>
                </a:solidFill>
              </a:rPr>
              <a:t>Audience Question</a:t>
            </a:r>
          </a:p>
        </p:txBody>
      </p:sp>
      <p:sp>
        <p:nvSpPr>
          <p:cNvPr id="3" name="Content Placeholder 2">
            <a:extLst>
              <a:ext uri="{FF2B5EF4-FFF2-40B4-BE49-F238E27FC236}">
                <a16:creationId xmlns:a16="http://schemas.microsoft.com/office/drawing/2014/main" id="{6E4CA8D5-2855-FCC8-4B88-E4B720A647B4}"/>
              </a:ext>
            </a:extLst>
          </p:cNvPr>
          <p:cNvSpPr>
            <a:spLocks noGrp="1"/>
          </p:cNvSpPr>
          <p:nvPr>
            <p:ph idx="1"/>
          </p:nvPr>
        </p:nvSpPr>
        <p:spPr>
          <a:xfrm>
            <a:off x="4084397" y="4670246"/>
            <a:ext cx="6714232" cy="914400"/>
          </a:xfrm>
        </p:spPr>
        <p:txBody>
          <a:bodyPr vert="horz" lIns="91440" tIns="45720" rIns="91440" bIns="45720" rtlCol="0" anchor="t">
            <a:normAutofit/>
          </a:bodyPr>
          <a:lstStyle/>
          <a:p>
            <a:pPr marL="0" indent="0">
              <a:buNone/>
            </a:pPr>
            <a:r>
              <a:rPr lang="en-US" sz="2200">
                <a:solidFill>
                  <a:schemeClr val="accent1"/>
                </a:solidFill>
              </a:rPr>
              <a:t>What is the role of the independent auditor?</a:t>
            </a:r>
            <a:endParaRPr lang="en-US" sz="2200" dirty="0">
              <a:solidFill>
                <a:schemeClr val="accent1"/>
              </a:solidFill>
            </a:endParaRPr>
          </a:p>
        </p:txBody>
      </p:sp>
    </p:spTree>
    <p:extLst>
      <p:ext uri="{BB962C8B-B14F-4D97-AF65-F5344CB8AC3E}">
        <p14:creationId xmlns:p14="http://schemas.microsoft.com/office/powerpoint/2010/main" val="3715969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3EDA5-AFAA-44F1-1EBB-CF787E7E0538}"/>
              </a:ext>
            </a:extLst>
          </p:cNvPr>
          <p:cNvSpPr>
            <a:spLocks noGrp="1"/>
          </p:cNvSpPr>
          <p:nvPr>
            <p:ph type="title"/>
          </p:nvPr>
        </p:nvSpPr>
        <p:spPr/>
        <p:txBody>
          <a:bodyPr/>
          <a:lstStyle/>
          <a:p>
            <a:r>
              <a:rPr lang="en-GB" b="1" dirty="0"/>
              <a:t>How much is a carbon credit worth?</a:t>
            </a:r>
          </a:p>
        </p:txBody>
      </p:sp>
      <p:pic>
        <p:nvPicPr>
          <p:cNvPr id="4" name="Picture 3">
            <a:extLst>
              <a:ext uri="{FF2B5EF4-FFF2-40B4-BE49-F238E27FC236}">
                <a16:creationId xmlns:a16="http://schemas.microsoft.com/office/drawing/2014/main" id="{86146C59-914A-87A3-484D-3E63E6A25C33}"/>
              </a:ext>
            </a:extLst>
          </p:cNvPr>
          <p:cNvPicPr>
            <a:picLocks noChangeAspect="1"/>
          </p:cNvPicPr>
          <p:nvPr/>
        </p:nvPicPr>
        <p:blipFill>
          <a:blip r:embed="rId3"/>
          <a:stretch>
            <a:fillRect/>
          </a:stretch>
        </p:blipFill>
        <p:spPr>
          <a:xfrm>
            <a:off x="3584884" y="899076"/>
            <a:ext cx="7943324" cy="4825944"/>
          </a:xfrm>
          <a:prstGeom prst="rect">
            <a:avLst/>
          </a:prstGeom>
        </p:spPr>
      </p:pic>
      <p:sp>
        <p:nvSpPr>
          <p:cNvPr id="5" name="TextBox 4">
            <a:extLst>
              <a:ext uri="{FF2B5EF4-FFF2-40B4-BE49-F238E27FC236}">
                <a16:creationId xmlns:a16="http://schemas.microsoft.com/office/drawing/2014/main" id="{1EAAA2B1-333B-2DA2-7275-5142D5AD93F8}"/>
              </a:ext>
            </a:extLst>
          </p:cNvPr>
          <p:cNvSpPr txBox="1"/>
          <p:nvPr/>
        </p:nvSpPr>
        <p:spPr>
          <a:xfrm>
            <a:off x="3584884" y="5839320"/>
            <a:ext cx="7273616" cy="307777"/>
          </a:xfrm>
          <a:prstGeom prst="rect">
            <a:avLst/>
          </a:prstGeom>
          <a:noFill/>
        </p:spPr>
        <p:txBody>
          <a:bodyPr wrap="square" rtlCol="0">
            <a:spAutoFit/>
          </a:bodyPr>
          <a:lstStyle/>
          <a:p>
            <a:r>
              <a:rPr lang="en-GB" sz="1400" b="1" i="1" dirty="0"/>
              <a:t>Source</a:t>
            </a:r>
            <a:r>
              <a:rPr lang="en-GB" sz="1400" i="1" dirty="0"/>
              <a:t>: World Bank. 2024. State and Trends of Carbon Pricing 2024. Washington, DC: World Bank.</a:t>
            </a:r>
          </a:p>
        </p:txBody>
      </p:sp>
    </p:spTree>
    <p:extLst>
      <p:ext uri="{BB962C8B-B14F-4D97-AF65-F5344CB8AC3E}">
        <p14:creationId xmlns:p14="http://schemas.microsoft.com/office/powerpoint/2010/main" val="2679590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ED0F3-90CF-9AFF-7F3F-FEFA2F700F0A}"/>
              </a:ext>
            </a:extLst>
          </p:cNvPr>
          <p:cNvSpPr>
            <a:spLocks noGrp="1"/>
          </p:cNvSpPr>
          <p:nvPr>
            <p:ph type="title"/>
          </p:nvPr>
        </p:nvSpPr>
        <p:spPr/>
        <p:txBody>
          <a:bodyPr/>
          <a:lstStyle/>
          <a:p>
            <a:r>
              <a:rPr lang="en-GB" dirty="0"/>
              <a:t>Topic 1</a:t>
            </a:r>
            <a:br>
              <a:rPr lang="en-GB" dirty="0"/>
            </a:br>
            <a:r>
              <a:rPr lang="en-GB" dirty="0"/>
              <a:t>Contents</a:t>
            </a:r>
          </a:p>
        </p:txBody>
      </p:sp>
      <p:sp>
        <p:nvSpPr>
          <p:cNvPr id="3" name="Content Placeholder 2">
            <a:extLst>
              <a:ext uri="{FF2B5EF4-FFF2-40B4-BE49-F238E27FC236}">
                <a16:creationId xmlns:a16="http://schemas.microsoft.com/office/drawing/2014/main" id="{70B4B419-3EDD-AA8B-F284-C911FA24E880}"/>
              </a:ext>
            </a:extLst>
          </p:cNvPr>
          <p:cNvSpPr>
            <a:spLocks noGrp="1"/>
          </p:cNvSpPr>
          <p:nvPr>
            <p:ph idx="1"/>
          </p:nvPr>
        </p:nvSpPr>
        <p:spPr/>
        <p:txBody>
          <a:bodyPr/>
          <a:lstStyle/>
          <a:p>
            <a:r>
              <a:rPr lang="en-GB" dirty="0"/>
              <a:t>Module 1: Basics of Carbon Crediting</a:t>
            </a:r>
          </a:p>
          <a:p>
            <a:r>
              <a:rPr lang="en-GB" dirty="0"/>
              <a:t>Module 2: Global Trends in Carbon Markets</a:t>
            </a:r>
          </a:p>
          <a:p>
            <a:r>
              <a:rPr lang="en-GB" dirty="0"/>
              <a:t>Module 3: Article 6 – Theory and Practice</a:t>
            </a:r>
          </a:p>
        </p:txBody>
      </p:sp>
      <p:sp>
        <p:nvSpPr>
          <p:cNvPr id="4" name="Rectangle 3">
            <a:extLst>
              <a:ext uri="{FF2B5EF4-FFF2-40B4-BE49-F238E27FC236}">
                <a16:creationId xmlns:a16="http://schemas.microsoft.com/office/drawing/2014/main" id="{66067A47-7FAD-D319-1908-3E65B6AEAC2A}"/>
              </a:ext>
            </a:extLst>
          </p:cNvPr>
          <p:cNvSpPr/>
          <p:nvPr/>
        </p:nvSpPr>
        <p:spPr>
          <a:xfrm>
            <a:off x="9247239" y="737418"/>
            <a:ext cx="2944760" cy="5368414"/>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64809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ocuments and tablet on desk">
            <a:extLst>
              <a:ext uri="{FF2B5EF4-FFF2-40B4-BE49-F238E27FC236}">
                <a16:creationId xmlns:a16="http://schemas.microsoft.com/office/drawing/2014/main" id="{5A992E6C-AB19-B0F7-6199-AAEAD90C4016}"/>
              </a:ext>
            </a:extLst>
          </p:cNvPr>
          <p:cNvPicPr>
            <a:picLocks noChangeAspect="1"/>
          </p:cNvPicPr>
          <p:nvPr/>
        </p:nvPicPr>
        <p:blipFill>
          <a:blip r:embed="rId3"/>
          <a:stretch>
            <a:fillRect/>
          </a:stretch>
        </p:blipFill>
        <p:spPr>
          <a:xfrm>
            <a:off x="3443288" y="752167"/>
            <a:ext cx="8748712" cy="5338917"/>
          </a:xfrm>
          <a:prstGeom prst="rect">
            <a:avLst/>
          </a:prstGeom>
        </p:spPr>
      </p:pic>
      <p:sp>
        <p:nvSpPr>
          <p:cNvPr id="2" name="Title 1">
            <a:extLst>
              <a:ext uri="{FF2B5EF4-FFF2-40B4-BE49-F238E27FC236}">
                <a16:creationId xmlns:a16="http://schemas.microsoft.com/office/drawing/2014/main" id="{80609499-00F4-FDCF-5225-2F808E22CC00}"/>
              </a:ext>
            </a:extLst>
          </p:cNvPr>
          <p:cNvSpPr>
            <a:spLocks noGrp="1"/>
          </p:cNvSpPr>
          <p:nvPr>
            <p:ph type="title"/>
          </p:nvPr>
        </p:nvSpPr>
        <p:spPr/>
        <p:txBody>
          <a:bodyPr/>
          <a:lstStyle/>
          <a:p>
            <a:r>
              <a:rPr lang="en-GB" b="1" dirty="0"/>
              <a:t>How much is a carbon credit worth?</a:t>
            </a:r>
          </a:p>
        </p:txBody>
      </p:sp>
      <p:graphicFrame>
        <p:nvGraphicFramePr>
          <p:cNvPr id="6" name="Diagram 5">
            <a:extLst>
              <a:ext uri="{FF2B5EF4-FFF2-40B4-BE49-F238E27FC236}">
                <a16:creationId xmlns:a16="http://schemas.microsoft.com/office/drawing/2014/main" id="{A622799A-8B6B-296D-1C33-E0A430D0F57E}"/>
              </a:ext>
            </a:extLst>
          </p:cNvPr>
          <p:cNvGraphicFramePr/>
          <p:nvPr>
            <p:extLst>
              <p:ext uri="{D42A27DB-BD31-4B8C-83A1-F6EECF244321}">
                <p14:modId xmlns:p14="http://schemas.microsoft.com/office/powerpoint/2010/main" val="1241096916"/>
              </p:ext>
            </p:extLst>
          </p:nvPr>
        </p:nvGraphicFramePr>
        <p:xfrm>
          <a:off x="3753644" y="1018849"/>
          <a:ext cx="8128000" cy="48055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9731804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58450-3CB2-FD08-4EFA-53959318F885}"/>
              </a:ext>
            </a:extLst>
          </p:cNvPr>
          <p:cNvSpPr>
            <a:spLocks noGrp="1"/>
          </p:cNvSpPr>
          <p:nvPr>
            <p:ph type="title"/>
          </p:nvPr>
        </p:nvSpPr>
        <p:spPr/>
        <p:txBody>
          <a:bodyPr/>
          <a:lstStyle/>
          <a:p>
            <a:r>
              <a:rPr lang="en-GB" b="1" dirty="0"/>
              <a:t>What do buyers value?</a:t>
            </a:r>
          </a:p>
        </p:txBody>
      </p:sp>
      <p:pic>
        <p:nvPicPr>
          <p:cNvPr id="4" name="Picture 3">
            <a:extLst>
              <a:ext uri="{FF2B5EF4-FFF2-40B4-BE49-F238E27FC236}">
                <a16:creationId xmlns:a16="http://schemas.microsoft.com/office/drawing/2014/main" id="{EB5586C6-4F9C-7DA9-0F4D-58C15AFE39CB}"/>
              </a:ext>
            </a:extLst>
          </p:cNvPr>
          <p:cNvPicPr>
            <a:picLocks noChangeAspect="1"/>
          </p:cNvPicPr>
          <p:nvPr/>
        </p:nvPicPr>
        <p:blipFill>
          <a:blip r:embed="rId3"/>
          <a:stretch>
            <a:fillRect/>
          </a:stretch>
        </p:blipFill>
        <p:spPr>
          <a:xfrm>
            <a:off x="3621545" y="1879118"/>
            <a:ext cx="7955689" cy="2823461"/>
          </a:xfrm>
          <a:prstGeom prst="rect">
            <a:avLst/>
          </a:prstGeom>
        </p:spPr>
      </p:pic>
      <p:sp>
        <p:nvSpPr>
          <p:cNvPr id="5" name="TextBox 4">
            <a:extLst>
              <a:ext uri="{FF2B5EF4-FFF2-40B4-BE49-F238E27FC236}">
                <a16:creationId xmlns:a16="http://schemas.microsoft.com/office/drawing/2014/main" id="{1B45D445-BE3B-C318-952A-67EC1ED38B6C}"/>
              </a:ext>
            </a:extLst>
          </p:cNvPr>
          <p:cNvSpPr txBox="1"/>
          <p:nvPr/>
        </p:nvSpPr>
        <p:spPr>
          <a:xfrm>
            <a:off x="3735845" y="5725020"/>
            <a:ext cx="7273616" cy="307777"/>
          </a:xfrm>
          <a:prstGeom prst="rect">
            <a:avLst/>
          </a:prstGeom>
          <a:noFill/>
        </p:spPr>
        <p:txBody>
          <a:bodyPr wrap="square" rtlCol="0">
            <a:spAutoFit/>
          </a:bodyPr>
          <a:lstStyle/>
          <a:p>
            <a:r>
              <a:rPr lang="en-GB" sz="1400" b="1" i="1" dirty="0"/>
              <a:t>Source</a:t>
            </a:r>
            <a:r>
              <a:rPr lang="en-GB" sz="1400" i="1" dirty="0"/>
              <a:t>: BCG &amp; EDF. 2023. In the Voluntary Carbon Market, Buyers Will Pay for Quality.</a:t>
            </a:r>
          </a:p>
        </p:txBody>
      </p:sp>
      <p:sp>
        <p:nvSpPr>
          <p:cNvPr id="6" name="TextBox 5">
            <a:extLst>
              <a:ext uri="{FF2B5EF4-FFF2-40B4-BE49-F238E27FC236}">
                <a16:creationId xmlns:a16="http://schemas.microsoft.com/office/drawing/2014/main" id="{8B66B17D-55AE-3B21-2E9A-28F0CC3E6637}"/>
              </a:ext>
            </a:extLst>
          </p:cNvPr>
          <p:cNvSpPr txBox="1"/>
          <p:nvPr/>
        </p:nvSpPr>
        <p:spPr>
          <a:xfrm>
            <a:off x="3735845" y="4702579"/>
            <a:ext cx="7273616" cy="307777"/>
          </a:xfrm>
          <a:prstGeom prst="rect">
            <a:avLst/>
          </a:prstGeom>
          <a:noFill/>
        </p:spPr>
        <p:txBody>
          <a:bodyPr wrap="square" rtlCol="0">
            <a:spAutoFit/>
          </a:bodyPr>
          <a:lstStyle/>
          <a:p>
            <a:r>
              <a:rPr lang="en-GB" sz="1400" b="1" dirty="0"/>
              <a:t>WTP = willingness to pay</a:t>
            </a:r>
          </a:p>
        </p:txBody>
      </p:sp>
    </p:spTree>
    <p:extLst>
      <p:ext uri="{BB962C8B-B14F-4D97-AF65-F5344CB8AC3E}">
        <p14:creationId xmlns:p14="http://schemas.microsoft.com/office/powerpoint/2010/main" val="41590330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F0F742F-0C50-4EA9-231D-400AB1EF380B}"/>
              </a:ext>
            </a:extLst>
          </p:cNvPr>
          <p:cNvSpPr/>
          <p:nvPr/>
        </p:nvSpPr>
        <p:spPr>
          <a:xfrm>
            <a:off x="8524172" y="0"/>
            <a:ext cx="3667827" cy="68580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92174D5-0138-F467-109F-69C402375004}"/>
              </a:ext>
            </a:extLst>
          </p:cNvPr>
          <p:cNvSpPr>
            <a:spLocks noGrp="1"/>
          </p:cNvSpPr>
          <p:nvPr>
            <p:ph type="title"/>
          </p:nvPr>
        </p:nvSpPr>
        <p:spPr/>
        <p:txBody>
          <a:bodyPr/>
          <a:lstStyle/>
          <a:p>
            <a:r>
              <a:rPr lang="en-GB" b="1" dirty="0"/>
              <a:t>Who is buying carbon credits?</a:t>
            </a:r>
          </a:p>
        </p:txBody>
      </p:sp>
      <p:pic>
        <p:nvPicPr>
          <p:cNvPr id="4" name="Picture 3">
            <a:extLst>
              <a:ext uri="{FF2B5EF4-FFF2-40B4-BE49-F238E27FC236}">
                <a16:creationId xmlns:a16="http://schemas.microsoft.com/office/drawing/2014/main" id="{98747791-C6FE-7FE3-30A7-0B7A404ADD6C}"/>
              </a:ext>
            </a:extLst>
          </p:cNvPr>
          <p:cNvPicPr>
            <a:picLocks noChangeAspect="1"/>
          </p:cNvPicPr>
          <p:nvPr/>
        </p:nvPicPr>
        <p:blipFill>
          <a:blip r:embed="rId3"/>
          <a:stretch>
            <a:fillRect/>
          </a:stretch>
        </p:blipFill>
        <p:spPr>
          <a:xfrm>
            <a:off x="3732069" y="591423"/>
            <a:ext cx="4260434" cy="5133597"/>
          </a:xfrm>
          <a:prstGeom prst="rect">
            <a:avLst/>
          </a:prstGeom>
        </p:spPr>
      </p:pic>
      <p:sp>
        <p:nvSpPr>
          <p:cNvPr id="5" name="TextBox 4">
            <a:extLst>
              <a:ext uri="{FF2B5EF4-FFF2-40B4-BE49-F238E27FC236}">
                <a16:creationId xmlns:a16="http://schemas.microsoft.com/office/drawing/2014/main" id="{DB9263AD-0D82-ACF7-7AC1-5347C2C9BB7A}"/>
              </a:ext>
            </a:extLst>
          </p:cNvPr>
          <p:cNvSpPr txBox="1"/>
          <p:nvPr/>
        </p:nvSpPr>
        <p:spPr>
          <a:xfrm>
            <a:off x="3732069" y="5725020"/>
            <a:ext cx="4260434" cy="738664"/>
          </a:xfrm>
          <a:prstGeom prst="rect">
            <a:avLst/>
          </a:prstGeom>
          <a:noFill/>
        </p:spPr>
        <p:txBody>
          <a:bodyPr wrap="square" rtlCol="0">
            <a:spAutoFit/>
          </a:bodyPr>
          <a:lstStyle/>
          <a:p>
            <a:r>
              <a:rPr lang="en-GB" sz="1400" b="1" i="1" dirty="0"/>
              <a:t>Source</a:t>
            </a:r>
            <a:r>
              <a:rPr lang="en-GB" sz="1400" i="1" dirty="0"/>
              <a:t>: MSCI Carbon Markets. Webinar 24/01/2024. ”2023 VCM in Review: Carbon Markets at an Inflection Point”</a:t>
            </a:r>
          </a:p>
        </p:txBody>
      </p:sp>
      <p:sp>
        <p:nvSpPr>
          <p:cNvPr id="6" name="TextBox 5">
            <a:extLst>
              <a:ext uri="{FF2B5EF4-FFF2-40B4-BE49-F238E27FC236}">
                <a16:creationId xmlns:a16="http://schemas.microsoft.com/office/drawing/2014/main" id="{1C00E020-CDF0-0CBD-64D0-89A16B9A5B0D}"/>
              </a:ext>
            </a:extLst>
          </p:cNvPr>
          <p:cNvSpPr txBox="1"/>
          <p:nvPr/>
        </p:nvSpPr>
        <p:spPr>
          <a:xfrm>
            <a:off x="8708329" y="1819393"/>
            <a:ext cx="3299511" cy="2677656"/>
          </a:xfrm>
          <a:prstGeom prst="rect">
            <a:avLst/>
          </a:prstGeom>
          <a:noFill/>
        </p:spPr>
        <p:txBody>
          <a:bodyPr wrap="square" rtlCol="0">
            <a:spAutoFit/>
          </a:bodyPr>
          <a:lstStyle/>
          <a:p>
            <a:r>
              <a:rPr lang="en-GB" sz="2800" b="1" dirty="0">
                <a:solidFill>
                  <a:schemeClr val="accent6">
                    <a:lumMod val="50000"/>
                  </a:schemeClr>
                </a:solidFill>
              </a:rPr>
              <a:t>Around 180 million retired credits in 2023</a:t>
            </a:r>
          </a:p>
          <a:p>
            <a:endParaRPr lang="en-GB" sz="2800" b="1" dirty="0">
              <a:solidFill>
                <a:schemeClr val="accent6">
                  <a:lumMod val="50000"/>
                </a:schemeClr>
              </a:solidFill>
            </a:endParaRPr>
          </a:p>
          <a:p>
            <a:r>
              <a:rPr lang="en-GB" sz="2800" b="1" dirty="0">
                <a:solidFill>
                  <a:schemeClr val="accent6">
                    <a:lumMod val="50000"/>
                  </a:schemeClr>
                </a:solidFill>
              </a:rPr>
              <a:t>Top four sectors = ¾ of all retirements</a:t>
            </a:r>
          </a:p>
        </p:txBody>
      </p:sp>
    </p:spTree>
    <p:extLst>
      <p:ext uri="{BB962C8B-B14F-4D97-AF65-F5344CB8AC3E}">
        <p14:creationId xmlns:p14="http://schemas.microsoft.com/office/powerpoint/2010/main" val="36899089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0672C-AE36-5A37-2F71-F503C33986DB}"/>
              </a:ext>
            </a:extLst>
          </p:cNvPr>
          <p:cNvSpPr>
            <a:spLocks noGrp="1"/>
          </p:cNvSpPr>
          <p:nvPr>
            <p:ph type="title"/>
          </p:nvPr>
        </p:nvSpPr>
        <p:spPr/>
        <p:txBody>
          <a:bodyPr/>
          <a:lstStyle/>
          <a:p>
            <a:r>
              <a:rPr lang="en-GB" dirty="0"/>
              <a:t>Selling carbon credits</a:t>
            </a:r>
          </a:p>
        </p:txBody>
      </p:sp>
      <p:pic>
        <p:nvPicPr>
          <p:cNvPr id="6" name="Picture 5">
            <a:extLst>
              <a:ext uri="{FF2B5EF4-FFF2-40B4-BE49-F238E27FC236}">
                <a16:creationId xmlns:a16="http://schemas.microsoft.com/office/drawing/2014/main" id="{8F368AB9-9ABE-7EA0-4DD9-4BED80CD2F08}"/>
              </a:ext>
            </a:extLst>
          </p:cNvPr>
          <p:cNvPicPr>
            <a:picLocks noChangeAspect="1"/>
          </p:cNvPicPr>
          <p:nvPr/>
        </p:nvPicPr>
        <p:blipFill>
          <a:blip r:embed="rId3"/>
          <a:stretch>
            <a:fillRect/>
          </a:stretch>
        </p:blipFill>
        <p:spPr>
          <a:xfrm>
            <a:off x="3731633" y="978364"/>
            <a:ext cx="7808727" cy="4388150"/>
          </a:xfrm>
          <a:prstGeom prst="rect">
            <a:avLst/>
          </a:prstGeom>
        </p:spPr>
      </p:pic>
      <p:sp>
        <p:nvSpPr>
          <p:cNvPr id="7" name="TextBox 6">
            <a:extLst>
              <a:ext uri="{FF2B5EF4-FFF2-40B4-BE49-F238E27FC236}">
                <a16:creationId xmlns:a16="http://schemas.microsoft.com/office/drawing/2014/main" id="{41991FE7-1CCB-A1C4-D6D8-C1FC5C5C5E43}"/>
              </a:ext>
            </a:extLst>
          </p:cNvPr>
          <p:cNvSpPr txBox="1"/>
          <p:nvPr/>
        </p:nvSpPr>
        <p:spPr>
          <a:xfrm>
            <a:off x="3731633" y="5511987"/>
            <a:ext cx="6859562" cy="584775"/>
          </a:xfrm>
          <a:prstGeom prst="rect">
            <a:avLst/>
          </a:prstGeom>
          <a:noFill/>
        </p:spPr>
        <p:txBody>
          <a:bodyPr wrap="square" rtlCol="0">
            <a:spAutoFit/>
          </a:bodyPr>
          <a:lstStyle/>
          <a:p>
            <a:r>
              <a:rPr lang="en-GB" sz="1600" b="1" i="1" dirty="0"/>
              <a:t>Source</a:t>
            </a:r>
            <a:r>
              <a:rPr lang="en-GB" sz="1600" i="1" dirty="0"/>
              <a:t>: World Bank Group and Kenya Private Sector Alliance, 2024. "A Carbon Market Guidebook for Kenyan Enterprises", World Bank, Washington, DC. </a:t>
            </a:r>
          </a:p>
        </p:txBody>
      </p:sp>
    </p:spTree>
    <p:extLst>
      <p:ext uri="{BB962C8B-B14F-4D97-AF65-F5344CB8AC3E}">
        <p14:creationId xmlns:p14="http://schemas.microsoft.com/office/powerpoint/2010/main" val="42697032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C0F0BE9-BE31-38AF-1B92-B66A31171AF4}"/>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C162DF2A-64D1-4AA9-BA42-8A4063EAD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0" name="Rectangle 9">
            <a:extLst>
              <a:ext uri="{FF2B5EF4-FFF2-40B4-BE49-F238E27FC236}">
                <a16:creationId xmlns:a16="http://schemas.microsoft.com/office/drawing/2014/main" id="{5D7C1373-63AF-4A75-909E-990E05356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useBgFill="1">
        <p:nvSpPr>
          <p:cNvPr id="12" name="Rectangle 11">
            <a:extLst>
              <a:ext uri="{FF2B5EF4-FFF2-40B4-BE49-F238E27FC236}">
                <a16:creationId xmlns:a16="http://schemas.microsoft.com/office/drawing/2014/main" id="{57F231E5-F402-49E1-82B4-C762909ED2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a:extLst>
              <a:ext uri="{FF2B5EF4-FFF2-40B4-BE49-F238E27FC236}">
                <a16:creationId xmlns:a16="http://schemas.microsoft.com/office/drawing/2014/main" id="{6F0BA12B-74D1-4DB1-9A3F-C9BA27B815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762000"/>
            <a:ext cx="4208489" cy="5334001"/>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16" name="Freeform: Shape 15">
            <a:extLst>
              <a:ext uri="{FF2B5EF4-FFF2-40B4-BE49-F238E27FC236}">
                <a16:creationId xmlns:a16="http://schemas.microsoft.com/office/drawing/2014/main" id="{515FCC40-AA93-4D3B-90D0-69BC824EAD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1190517" y="1056875"/>
            <a:ext cx="1001483" cy="4744251"/>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74D31536-98E1-805D-D098-673B28229E76}"/>
              </a:ext>
            </a:extLst>
          </p:cNvPr>
          <p:cNvSpPr>
            <a:spLocks noGrp="1"/>
          </p:cNvSpPr>
          <p:nvPr>
            <p:ph type="title"/>
          </p:nvPr>
        </p:nvSpPr>
        <p:spPr>
          <a:xfrm>
            <a:off x="4084398" y="1298448"/>
            <a:ext cx="7315200" cy="3255264"/>
          </a:xfrm>
        </p:spPr>
        <p:txBody>
          <a:bodyPr vert="horz" lIns="91440" tIns="45720" rIns="91440" bIns="45720" rtlCol="0" anchor="b">
            <a:normAutofit/>
          </a:bodyPr>
          <a:lstStyle/>
          <a:p>
            <a:r>
              <a:rPr lang="en-US" sz="5900" spc="-100">
                <a:solidFill>
                  <a:schemeClr val="tx2"/>
                </a:solidFill>
              </a:rPr>
              <a:t>Audience Question</a:t>
            </a:r>
          </a:p>
        </p:txBody>
      </p:sp>
      <p:sp>
        <p:nvSpPr>
          <p:cNvPr id="3" name="Content Placeholder 2">
            <a:extLst>
              <a:ext uri="{FF2B5EF4-FFF2-40B4-BE49-F238E27FC236}">
                <a16:creationId xmlns:a16="http://schemas.microsoft.com/office/drawing/2014/main" id="{94E778AE-E5AD-B98D-C62C-4CADABAADE4A}"/>
              </a:ext>
            </a:extLst>
          </p:cNvPr>
          <p:cNvSpPr>
            <a:spLocks noGrp="1"/>
          </p:cNvSpPr>
          <p:nvPr>
            <p:ph idx="1"/>
          </p:nvPr>
        </p:nvSpPr>
        <p:spPr>
          <a:xfrm>
            <a:off x="4084397" y="4670246"/>
            <a:ext cx="6714232" cy="914400"/>
          </a:xfrm>
        </p:spPr>
        <p:txBody>
          <a:bodyPr vert="horz" lIns="91440" tIns="45720" rIns="91440" bIns="45720" rtlCol="0" anchor="t">
            <a:normAutofit/>
          </a:bodyPr>
          <a:lstStyle/>
          <a:p>
            <a:pPr marL="0" indent="0">
              <a:buNone/>
            </a:pPr>
            <a:r>
              <a:rPr lang="en-US" sz="2200" dirty="0">
                <a:solidFill>
                  <a:schemeClr val="accent1"/>
                </a:solidFill>
              </a:rPr>
              <a:t>What are some of the factors that affect the price of a carbon credit?</a:t>
            </a:r>
          </a:p>
        </p:txBody>
      </p:sp>
    </p:spTree>
    <p:extLst>
      <p:ext uri="{BB962C8B-B14F-4D97-AF65-F5344CB8AC3E}">
        <p14:creationId xmlns:p14="http://schemas.microsoft.com/office/powerpoint/2010/main" val="3481006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20267CB-9479-2C9B-E064-20A3EF62650B}"/>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A178560-78C9-4CB5-BE46-05302CDA8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Head outline and magnifying glass">
            <a:extLst>
              <a:ext uri="{FF2B5EF4-FFF2-40B4-BE49-F238E27FC236}">
                <a16:creationId xmlns:a16="http://schemas.microsoft.com/office/drawing/2014/main" id="{4A7AF086-4CE9-C72F-2FC6-DC1004675A65}"/>
              </a:ext>
            </a:extLst>
          </p:cNvPr>
          <p:cNvPicPr>
            <a:picLocks noChangeAspect="1"/>
          </p:cNvPicPr>
          <p:nvPr/>
        </p:nvPicPr>
        <p:blipFill>
          <a:blip r:embed="rId3"/>
          <a:srcRect t="3588" r="-1" b="12120"/>
          <a:stretch/>
        </p:blipFill>
        <p:spPr>
          <a:xfrm>
            <a:off x="20" y="1"/>
            <a:ext cx="12188932" cy="6858000"/>
          </a:xfrm>
          <a:prstGeom prst="rect">
            <a:avLst/>
          </a:prstGeom>
        </p:spPr>
      </p:pic>
      <p:sp>
        <p:nvSpPr>
          <p:cNvPr id="12" name="Rectangle 11">
            <a:extLst>
              <a:ext uri="{FF2B5EF4-FFF2-40B4-BE49-F238E27FC236}">
                <a16:creationId xmlns:a16="http://schemas.microsoft.com/office/drawing/2014/main" id="{69461EC9-A94F-4225-B526-5C862F340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68058589-C65F-758B-B731-E30BE1FC0903}"/>
              </a:ext>
            </a:extLst>
          </p:cNvPr>
          <p:cNvSpPr>
            <a:spLocks noGrp="1"/>
          </p:cNvSpPr>
          <p:nvPr>
            <p:ph type="title"/>
          </p:nvPr>
        </p:nvSpPr>
        <p:spPr>
          <a:xfrm>
            <a:off x="252919" y="1123837"/>
            <a:ext cx="2947482" cy="4601183"/>
          </a:xfrm>
        </p:spPr>
        <p:txBody>
          <a:bodyPr>
            <a:normAutofit/>
          </a:bodyPr>
          <a:lstStyle/>
          <a:p>
            <a:r>
              <a:rPr lang="en-GB" dirty="0"/>
              <a:t>Q&amp;A</a:t>
            </a:r>
          </a:p>
        </p:txBody>
      </p:sp>
      <p:sp>
        <p:nvSpPr>
          <p:cNvPr id="14" name="Rectangle 13">
            <a:extLst>
              <a:ext uri="{FF2B5EF4-FFF2-40B4-BE49-F238E27FC236}">
                <a16:creationId xmlns:a16="http://schemas.microsoft.com/office/drawing/2014/main" id="{D87160F7-FCB2-48B7-8BB8-BEFF45F6BF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3" name="Content Placeholder 2">
            <a:extLst>
              <a:ext uri="{FF2B5EF4-FFF2-40B4-BE49-F238E27FC236}">
                <a16:creationId xmlns:a16="http://schemas.microsoft.com/office/drawing/2014/main" id="{A2F66935-3E5E-427E-0651-57669AF17777}"/>
              </a:ext>
            </a:extLst>
          </p:cNvPr>
          <p:cNvSpPr>
            <a:spLocks noGrp="1"/>
          </p:cNvSpPr>
          <p:nvPr>
            <p:ph idx="1"/>
          </p:nvPr>
        </p:nvSpPr>
        <p:spPr>
          <a:xfrm>
            <a:off x="3972128" y="971055"/>
            <a:ext cx="7315200" cy="4901938"/>
          </a:xfrm>
        </p:spPr>
        <p:txBody>
          <a:bodyPr>
            <a:normAutofit/>
          </a:bodyPr>
          <a:lstStyle/>
          <a:p>
            <a:pPr marL="0" indent="0">
              <a:buNone/>
            </a:pPr>
            <a:r>
              <a:rPr lang="en-GB" sz="3200" b="1" dirty="0"/>
              <a:t>Do you have any questions?</a:t>
            </a:r>
          </a:p>
        </p:txBody>
      </p:sp>
      <p:sp>
        <p:nvSpPr>
          <p:cNvPr id="16" name="Rectangle 15">
            <a:extLst>
              <a:ext uri="{FF2B5EF4-FFF2-40B4-BE49-F238E27FC236}">
                <a16:creationId xmlns:a16="http://schemas.microsoft.com/office/drawing/2014/main" id="{E9282B84-621E-4580-80B7-222118AE4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577028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7398E-3C4D-F532-520C-4F12EE48A0D8}"/>
              </a:ext>
            </a:extLst>
          </p:cNvPr>
          <p:cNvSpPr>
            <a:spLocks noGrp="1"/>
          </p:cNvSpPr>
          <p:nvPr>
            <p:ph type="ctrTitle"/>
          </p:nvPr>
        </p:nvSpPr>
        <p:spPr/>
        <p:txBody>
          <a:bodyPr/>
          <a:lstStyle/>
          <a:p>
            <a:r>
              <a:rPr lang="en-GB"/>
              <a:t>Module 1: Basics of Carbon Crediting</a:t>
            </a:r>
            <a:endParaRPr lang="en-GB" dirty="0"/>
          </a:p>
        </p:txBody>
      </p:sp>
      <p:sp>
        <p:nvSpPr>
          <p:cNvPr id="3" name="Subtitle 2">
            <a:extLst>
              <a:ext uri="{FF2B5EF4-FFF2-40B4-BE49-F238E27FC236}">
                <a16:creationId xmlns:a16="http://schemas.microsoft.com/office/drawing/2014/main" id="{8FCCEFD1-7EBF-EFC1-4258-8F9C796D9E71}"/>
              </a:ext>
            </a:extLst>
          </p:cNvPr>
          <p:cNvSpPr>
            <a:spLocks noGrp="1"/>
          </p:cNvSpPr>
          <p:nvPr>
            <p:ph type="subTitle" idx="1"/>
          </p:nvPr>
        </p:nvSpPr>
        <p:spPr>
          <a:xfrm>
            <a:off x="1068265" y="1469846"/>
            <a:ext cx="7315200" cy="914400"/>
          </a:xfrm>
        </p:spPr>
        <p:txBody>
          <a:bodyPr>
            <a:noAutofit/>
          </a:bodyPr>
          <a:lstStyle/>
          <a:p>
            <a:r>
              <a:rPr lang="en-GB" sz="2000" dirty="0">
                <a:solidFill>
                  <a:srgbClr val="FFFFFF"/>
                </a:solidFill>
              </a:rPr>
              <a:t>Topic 1: Introduction to Carbon Markets</a:t>
            </a:r>
            <a:endParaRPr lang="en-US" sz="2000" dirty="0"/>
          </a:p>
        </p:txBody>
      </p:sp>
    </p:spTree>
    <p:extLst>
      <p:ext uri="{BB962C8B-B14F-4D97-AF65-F5344CB8AC3E}">
        <p14:creationId xmlns:p14="http://schemas.microsoft.com/office/powerpoint/2010/main" val="1117029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8FCBE-A8F8-928F-9F49-63F4CED8B6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29189A-50BD-48D6-74C9-7C74C91EE5C0}"/>
              </a:ext>
            </a:extLst>
          </p:cNvPr>
          <p:cNvSpPr>
            <a:spLocks noGrp="1"/>
          </p:cNvSpPr>
          <p:nvPr>
            <p:ph type="title"/>
          </p:nvPr>
        </p:nvSpPr>
        <p:spPr>
          <a:xfrm>
            <a:off x="252919" y="1123837"/>
            <a:ext cx="2633156" cy="4601183"/>
          </a:xfrm>
        </p:spPr>
        <p:txBody>
          <a:bodyPr>
            <a:normAutofit/>
          </a:bodyPr>
          <a:lstStyle/>
          <a:p>
            <a:r>
              <a:rPr lang="en-GB" sz="2400" b="1"/>
              <a:t>Acknowledgement</a:t>
            </a:r>
          </a:p>
        </p:txBody>
      </p:sp>
      <p:sp>
        <p:nvSpPr>
          <p:cNvPr id="3" name="Content Placeholder 2">
            <a:extLst>
              <a:ext uri="{FF2B5EF4-FFF2-40B4-BE49-F238E27FC236}">
                <a16:creationId xmlns:a16="http://schemas.microsoft.com/office/drawing/2014/main" id="{89CE1C1F-DED9-7CB7-AB51-E96497C1BD34}"/>
              </a:ext>
            </a:extLst>
          </p:cNvPr>
          <p:cNvSpPr>
            <a:spLocks noGrp="1"/>
          </p:cNvSpPr>
          <p:nvPr>
            <p:ph idx="1"/>
          </p:nvPr>
        </p:nvSpPr>
        <p:spPr>
          <a:xfrm>
            <a:off x="3869268" y="884903"/>
            <a:ext cx="6717770" cy="2622253"/>
          </a:xfrm>
        </p:spPr>
        <p:txBody>
          <a:bodyPr>
            <a:normAutofit/>
          </a:bodyPr>
          <a:lstStyle/>
          <a:p>
            <a:pPr marL="0" indent="0">
              <a:buNone/>
            </a:pPr>
            <a:r>
              <a:rPr lang="en-GB" sz="2800"/>
              <a:t>This presentation and accompanying materials was developed by </a:t>
            </a:r>
            <a:r>
              <a:rPr lang="en-GB" sz="2800" b="1"/>
              <a:t>Somerset Origination</a:t>
            </a:r>
            <a:r>
              <a:rPr lang="en-GB" sz="2800"/>
              <a:t>,</a:t>
            </a:r>
            <a:r>
              <a:rPr lang="en-GB" sz="2800" b="1"/>
              <a:t> </a:t>
            </a:r>
            <a:r>
              <a:rPr lang="en-GB" sz="2800"/>
              <a:t>as part of a programme overseen by the</a:t>
            </a:r>
            <a:r>
              <a:rPr lang="en-GB" sz="2800" b="1"/>
              <a:t> Gold Standard Foundation </a:t>
            </a:r>
            <a:r>
              <a:rPr lang="en-GB" sz="2800"/>
              <a:t>and funded by the </a:t>
            </a:r>
            <a:r>
              <a:rPr lang="en-GB" sz="2800" b="1"/>
              <a:t>German Ministry of Economic Affairs and Climate Action</a:t>
            </a:r>
            <a:r>
              <a:rPr lang="en-GB" sz="2800"/>
              <a:t>. </a:t>
            </a:r>
            <a:endParaRPr lang="en-GB"/>
          </a:p>
        </p:txBody>
      </p:sp>
      <p:pic>
        <p:nvPicPr>
          <p:cNvPr id="1026" name="Picture 2" descr="AMAREA Technology - 3D-Printers for Multi-Material Additive Manufacturing">
            <a:extLst>
              <a:ext uri="{FF2B5EF4-FFF2-40B4-BE49-F238E27FC236}">
                <a16:creationId xmlns:a16="http://schemas.microsoft.com/office/drawing/2014/main" id="{6CD72CEA-051D-EC08-AB2B-ECA1AB4083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76268" y="3784282"/>
            <a:ext cx="2123319" cy="155381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old Standard - Carbon Offset Guide">
            <a:extLst>
              <a:ext uri="{FF2B5EF4-FFF2-40B4-BE49-F238E27FC236}">
                <a16:creationId xmlns:a16="http://schemas.microsoft.com/office/drawing/2014/main" id="{C29C97AF-0EEB-A51C-70DB-F517F8D57C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005" y="3778120"/>
            <a:ext cx="2859919" cy="156344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blue and black logo&#10;&#10;Description automatically generated">
            <a:extLst>
              <a:ext uri="{FF2B5EF4-FFF2-40B4-BE49-F238E27FC236}">
                <a16:creationId xmlns:a16="http://schemas.microsoft.com/office/drawing/2014/main" id="{5F9440B3-2914-AA41-E784-583905091F01}"/>
              </a:ext>
            </a:extLst>
          </p:cNvPr>
          <p:cNvPicPr>
            <a:picLocks noChangeAspect="1"/>
          </p:cNvPicPr>
          <p:nvPr/>
        </p:nvPicPr>
        <p:blipFill>
          <a:blip r:embed="rId5"/>
          <a:stretch>
            <a:fillRect/>
          </a:stretch>
        </p:blipFill>
        <p:spPr>
          <a:xfrm>
            <a:off x="3442470" y="3269288"/>
            <a:ext cx="2520759" cy="2597728"/>
          </a:xfrm>
          <a:prstGeom prst="rect">
            <a:avLst/>
          </a:prstGeom>
        </p:spPr>
      </p:pic>
    </p:spTree>
    <p:extLst>
      <p:ext uri="{BB962C8B-B14F-4D97-AF65-F5344CB8AC3E}">
        <p14:creationId xmlns:p14="http://schemas.microsoft.com/office/powerpoint/2010/main" val="1901300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841DC-ABCE-1961-C337-C4EE3ED7883B}"/>
              </a:ext>
            </a:extLst>
          </p:cNvPr>
          <p:cNvSpPr>
            <a:spLocks noGrp="1"/>
          </p:cNvSpPr>
          <p:nvPr>
            <p:ph type="title"/>
          </p:nvPr>
        </p:nvSpPr>
        <p:spPr/>
        <p:txBody>
          <a:bodyPr/>
          <a:lstStyle/>
          <a:p>
            <a:r>
              <a:rPr lang="en-GB" b="1" dirty="0"/>
              <a:t>Learning Objectives</a:t>
            </a:r>
          </a:p>
        </p:txBody>
      </p:sp>
      <p:sp>
        <p:nvSpPr>
          <p:cNvPr id="3" name="Content Placeholder 2">
            <a:extLst>
              <a:ext uri="{FF2B5EF4-FFF2-40B4-BE49-F238E27FC236}">
                <a16:creationId xmlns:a16="http://schemas.microsoft.com/office/drawing/2014/main" id="{3FAE04C5-3252-A36E-4C48-C0D3B3628B23}"/>
              </a:ext>
            </a:extLst>
          </p:cNvPr>
          <p:cNvSpPr>
            <a:spLocks noGrp="1"/>
          </p:cNvSpPr>
          <p:nvPr>
            <p:ph idx="1"/>
          </p:nvPr>
        </p:nvSpPr>
        <p:spPr/>
        <p:txBody>
          <a:bodyPr>
            <a:normAutofit/>
          </a:bodyPr>
          <a:lstStyle/>
          <a:p>
            <a:pPr marL="0" indent="0">
              <a:buNone/>
            </a:pPr>
            <a:r>
              <a:rPr lang="en-GB" sz="3200" dirty="0"/>
              <a:t>To understand:</a:t>
            </a:r>
          </a:p>
          <a:p>
            <a:pPr marL="457200" indent="-457200">
              <a:buFont typeface="+mj-lt"/>
              <a:buAutoNum type="arabicPeriod"/>
            </a:pPr>
            <a:r>
              <a:rPr lang="en-GB" sz="3200" dirty="0"/>
              <a:t>What a carbon credit is</a:t>
            </a:r>
          </a:p>
          <a:p>
            <a:pPr marL="457200" indent="-457200">
              <a:buAutoNum type="arabicPeriod"/>
            </a:pPr>
            <a:r>
              <a:rPr lang="en-GB" sz="3200" dirty="0"/>
              <a:t>Additionality in carbon markets</a:t>
            </a:r>
          </a:p>
          <a:p>
            <a:pPr marL="457200" indent="-457200">
              <a:buFont typeface="+mj-lt"/>
              <a:buAutoNum type="arabicPeriod"/>
            </a:pPr>
            <a:r>
              <a:rPr lang="en-GB" sz="3200" dirty="0"/>
              <a:t>How a carbon credit is generated</a:t>
            </a:r>
          </a:p>
          <a:p>
            <a:pPr marL="457200" indent="-457200">
              <a:buFont typeface="+mj-lt"/>
              <a:buAutoNum type="arabicPeriod"/>
            </a:pPr>
            <a:r>
              <a:rPr lang="en-GB" sz="3200" dirty="0"/>
              <a:t>The different actors in the carbon credit ecosystem</a:t>
            </a:r>
          </a:p>
          <a:p>
            <a:pPr marL="457200" indent="-457200">
              <a:buFont typeface="+mj-lt"/>
              <a:buAutoNum type="arabicPeriod"/>
            </a:pPr>
            <a:r>
              <a:rPr lang="en-GB" sz="3200" dirty="0"/>
              <a:t>How are carbon credits priced</a:t>
            </a:r>
          </a:p>
        </p:txBody>
      </p:sp>
    </p:spTree>
    <p:extLst>
      <p:ext uri="{BB962C8B-B14F-4D97-AF65-F5344CB8AC3E}">
        <p14:creationId xmlns:p14="http://schemas.microsoft.com/office/powerpoint/2010/main" val="2563359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8D4DE-6464-E836-C207-3CA69CF392A8}"/>
              </a:ext>
            </a:extLst>
          </p:cNvPr>
          <p:cNvSpPr>
            <a:spLocks noGrp="1"/>
          </p:cNvSpPr>
          <p:nvPr>
            <p:ph type="title"/>
          </p:nvPr>
        </p:nvSpPr>
        <p:spPr>
          <a:xfrm>
            <a:off x="252919" y="1123837"/>
            <a:ext cx="2769250" cy="4601183"/>
          </a:xfrm>
        </p:spPr>
        <p:txBody>
          <a:bodyPr/>
          <a:lstStyle/>
          <a:p>
            <a:r>
              <a:rPr lang="en-GB" b="1" dirty="0"/>
              <a:t>What is a carbon credit?</a:t>
            </a:r>
          </a:p>
        </p:txBody>
      </p:sp>
      <p:sp>
        <p:nvSpPr>
          <p:cNvPr id="3" name="Content Placeholder 2">
            <a:extLst>
              <a:ext uri="{FF2B5EF4-FFF2-40B4-BE49-F238E27FC236}">
                <a16:creationId xmlns:a16="http://schemas.microsoft.com/office/drawing/2014/main" id="{1459CD48-E69B-5DD4-B26C-124FF2B75392}"/>
              </a:ext>
            </a:extLst>
          </p:cNvPr>
          <p:cNvSpPr>
            <a:spLocks noGrp="1"/>
          </p:cNvSpPr>
          <p:nvPr>
            <p:ph idx="1"/>
          </p:nvPr>
        </p:nvSpPr>
        <p:spPr>
          <a:xfrm>
            <a:off x="4027722" y="789326"/>
            <a:ext cx="7319336" cy="914400"/>
          </a:xfrm>
          <a:solidFill>
            <a:schemeClr val="accent2">
              <a:lumMod val="20000"/>
              <a:lumOff val="80000"/>
            </a:schemeClr>
          </a:solidFill>
          <a:ln>
            <a:solidFill>
              <a:schemeClr val="bg1"/>
            </a:solidFill>
          </a:ln>
        </p:spPr>
        <p:txBody>
          <a:bodyPr anchor="t">
            <a:normAutofit/>
          </a:bodyPr>
          <a:lstStyle/>
          <a:p>
            <a:pPr marL="0" indent="0">
              <a:buNone/>
            </a:pPr>
            <a:r>
              <a:rPr lang="en-GB" sz="2800" dirty="0">
                <a:solidFill>
                  <a:schemeClr val="accent6">
                    <a:lumMod val="50000"/>
                  </a:schemeClr>
                </a:solidFill>
              </a:rPr>
              <a:t>A </a:t>
            </a:r>
            <a:r>
              <a:rPr lang="en-GB" sz="2800" b="1" u="sng" dirty="0">
                <a:solidFill>
                  <a:schemeClr val="accent6">
                    <a:lumMod val="50000"/>
                  </a:schemeClr>
                </a:solidFill>
              </a:rPr>
              <a:t>carbon credit</a:t>
            </a:r>
            <a:r>
              <a:rPr lang="en-GB" sz="2800" dirty="0">
                <a:solidFill>
                  <a:schemeClr val="accent6">
                    <a:lumMod val="50000"/>
                  </a:schemeClr>
                </a:solidFill>
              </a:rPr>
              <a:t> is a tradeable asset or certificate which represents one of two things</a:t>
            </a:r>
          </a:p>
          <a:p>
            <a:endParaRPr lang="en-GB" dirty="0"/>
          </a:p>
        </p:txBody>
      </p:sp>
      <p:pic>
        <p:nvPicPr>
          <p:cNvPr id="9" name="Graphic 8" descr="Cloud outline">
            <a:extLst>
              <a:ext uri="{FF2B5EF4-FFF2-40B4-BE49-F238E27FC236}">
                <a16:creationId xmlns:a16="http://schemas.microsoft.com/office/drawing/2014/main" id="{4D62AE4C-D414-9763-66BE-E2D5D23CB12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43336" y="1682160"/>
            <a:ext cx="3303722" cy="3303722"/>
          </a:xfrm>
          <a:prstGeom prst="rect">
            <a:avLst/>
          </a:prstGeom>
        </p:spPr>
      </p:pic>
      <p:sp>
        <p:nvSpPr>
          <p:cNvPr id="12" name="TextBox 11">
            <a:extLst>
              <a:ext uri="{FF2B5EF4-FFF2-40B4-BE49-F238E27FC236}">
                <a16:creationId xmlns:a16="http://schemas.microsoft.com/office/drawing/2014/main" id="{ECF5C6B0-0D27-785C-2309-0DFFF07DF821}"/>
              </a:ext>
            </a:extLst>
          </p:cNvPr>
          <p:cNvSpPr txBox="1"/>
          <p:nvPr/>
        </p:nvSpPr>
        <p:spPr>
          <a:xfrm>
            <a:off x="4381405" y="5235704"/>
            <a:ext cx="3010305" cy="830997"/>
          </a:xfrm>
          <a:prstGeom prst="rect">
            <a:avLst/>
          </a:prstGeom>
          <a:noFill/>
        </p:spPr>
        <p:txBody>
          <a:bodyPr wrap="square" lIns="91440" tIns="45720" rIns="91440" bIns="45720" rtlCol="0" anchor="t">
            <a:spAutoFit/>
          </a:bodyPr>
          <a:lstStyle/>
          <a:p>
            <a:r>
              <a:rPr lang="en-GB" sz="2400" b="1" dirty="0"/>
              <a:t>Reduction </a:t>
            </a:r>
            <a:r>
              <a:rPr lang="en-GB" sz="2400" dirty="0"/>
              <a:t>of 1 tonne CO2e</a:t>
            </a:r>
          </a:p>
        </p:txBody>
      </p:sp>
      <p:sp>
        <p:nvSpPr>
          <p:cNvPr id="13" name="TextBox 12">
            <a:extLst>
              <a:ext uri="{FF2B5EF4-FFF2-40B4-BE49-F238E27FC236}">
                <a16:creationId xmlns:a16="http://schemas.microsoft.com/office/drawing/2014/main" id="{7EB86001-E69B-16B2-8F0A-FBD9C548A00C}"/>
              </a:ext>
            </a:extLst>
          </p:cNvPr>
          <p:cNvSpPr txBox="1"/>
          <p:nvPr/>
        </p:nvSpPr>
        <p:spPr>
          <a:xfrm>
            <a:off x="8211629" y="5235704"/>
            <a:ext cx="3422914" cy="830997"/>
          </a:xfrm>
          <a:prstGeom prst="rect">
            <a:avLst/>
          </a:prstGeom>
          <a:noFill/>
        </p:spPr>
        <p:txBody>
          <a:bodyPr wrap="square" rtlCol="0">
            <a:spAutoFit/>
          </a:bodyPr>
          <a:lstStyle/>
          <a:p>
            <a:r>
              <a:rPr lang="en-GB" sz="2400" b="1" dirty="0"/>
              <a:t>Removal</a:t>
            </a:r>
            <a:r>
              <a:rPr lang="en-GB" sz="2400" dirty="0"/>
              <a:t> of 1 tonne CO2 from the atmosphere</a:t>
            </a:r>
          </a:p>
        </p:txBody>
      </p:sp>
      <p:sp>
        <p:nvSpPr>
          <p:cNvPr id="18" name="Rectangle 17">
            <a:extLst>
              <a:ext uri="{FF2B5EF4-FFF2-40B4-BE49-F238E27FC236}">
                <a16:creationId xmlns:a16="http://schemas.microsoft.com/office/drawing/2014/main" id="{60C8DE4F-E4C4-E13B-E242-F4219A02C843}"/>
              </a:ext>
            </a:extLst>
          </p:cNvPr>
          <p:cNvSpPr/>
          <p:nvPr/>
        </p:nvSpPr>
        <p:spPr>
          <a:xfrm>
            <a:off x="8888279" y="3970148"/>
            <a:ext cx="1505918" cy="32546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Graphic 16" descr="Arrow Down with solid fill">
            <a:extLst>
              <a:ext uri="{FF2B5EF4-FFF2-40B4-BE49-F238E27FC236}">
                <a16:creationId xmlns:a16="http://schemas.microsoft.com/office/drawing/2014/main" id="{53AEEC71-8FF6-5D57-4112-615801DBC5A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692220" y="3674514"/>
            <a:ext cx="914400" cy="914400"/>
          </a:xfrm>
          <a:prstGeom prst="rect">
            <a:avLst/>
          </a:prstGeom>
        </p:spPr>
      </p:pic>
      <p:pic>
        <p:nvPicPr>
          <p:cNvPr id="16" name="Graphic 15" descr="Arrow Down with solid fill">
            <a:extLst>
              <a:ext uri="{FF2B5EF4-FFF2-40B4-BE49-F238E27FC236}">
                <a16:creationId xmlns:a16="http://schemas.microsoft.com/office/drawing/2014/main" id="{0EDB3B38-B686-590E-1599-5F877FBC5B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09332" y="3587891"/>
            <a:ext cx="914400" cy="1259922"/>
          </a:xfrm>
          <a:prstGeom prst="rect">
            <a:avLst/>
          </a:prstGeom>
        </p:spPr>
      </p:pic>
      <p:pic>
        <p:nvPicPr>
          <p:cNvPr id="15" name="Graphic 14" descr="Arrow Down with solid fill">
            <a:extLst>
              <a:ext uri="{FF2B5EF4-FFF2-40B4-BE49-F238E27FC236}">
                <a16:creationId xmlns:a16="http://schemas.microsoft.com/office/drawing/2014/main" id="{CC55E536-DC22-5AB0-913F-0E984C52477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150754" y="3587891"/>
            <a:ext cx="914400" cy="1449881"/>
          </a:xfrm>
          <a:prstGeom prst="rect">
            <a:avLst/>
          </a:prstGeom>
        </p:spPr>
      </p:pic>
      <p:sp>
        <p:nvSpPr>
          <p:cNvPr id="6" name="Rectangle 5">
            <a:extLst>
              <a:ext uri="{FF2B5EF4-FFF2-40B4-BE49-F238E27FC236}">
                <a16:creationId xmlns:a16="http://schemas.microsoft.com/office/drawing/2014/main" id="{1F5DB597-BB56-A720-B3B9-DEE1C4EF46AC}"/>
              </a:ext>
            </a:extLst>
          </p:cNvPr>
          <p:cNvSpPr/>
          <p:nvPr/>
        </p:nvSpPr>
        <p:spPr>
          <a:xfrm>
            <a:off x="5147237" y="3288775"/>
            <a:ext cx="256818" cy="36725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228D59B2-B18A-BE3E-A2DC-F41D211D4BFD}"/>
              </a:ext>
            </a:extLst>
          </p:cNvPr>
          <p:cNvSpPr/>
          <p:nvPr/>
        </p:nvSpPr>
        <p:spPr>
          <a:xfrm>
            <a:off x="5030481" y="3528681"/>
            <a:ext cx="256818" cy="1252397"/>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5903581D-F250-B9A4-A090-4BBBE8EEF9DE}"/>
              </a:ext>
            </a:extLst>
          </p:cNvPr>
          <p:cNvSpPr/>
          <p:nvPr/>
        </p:nvSpPr>
        <p:spPr>
          <a:xfrm>
            <a:off x="5409712" y="3524107"/>
            <a:ext cx="256818" cy="1252397"/>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442F78CD-02E1-5D7F-5D22-1270FC0CDC76}"/>
              </a:ext>
            </a:extLst>
          </p:cNvPr>
          <p:cNvSpPr/>
          <p:nvPr/>
        </p:nvSpPr>
        <p:spPr>
          <a:xfrm>
            <a:off x="5783349" y="3524107"/>
            <a:ext cx="256818" cy="1252397"/>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B7C423D5-A9DB-4DE1-8D55-30F7C7FA8BB9}"/>
              </a:ext>
            </a:extLst>
          </p:cNvPr>
          <p:cNvSpPr/>
          <p:nvPr/>
        </p:nvSpPr>
        <p:spPr>
          <a:xfrm>
            <a:off x="6156243" y="3524107"/>
            <a:ext cx="256818" cy="1252397"/>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6C1F6506-E249-0C9B-2B9B-D6587ECC6751}"/>
              </a:ext>
            </a:extLst>
          </p:cNvPr>
          <p:cNvSpPr/>
          <p:nvPr/>
        </p:nvSpPr>
        <p:spPr>
          <a:xfrm rot="1861777">
            <a:off x="4953736" y="3202200"/>
            <a:ext cx="2149177" cy="8953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descr="Cloud outline">
            <a:extLst>
              <a:ext uri="{FF2B5EF4-FFF2-40B4-BE49-F238E27FC236}">
                <a16:creationId xmlns:a16="http://schemas.microsoft.com/office/drawing/2014/main" id="{D56B65D6-7C6F-B493-16B5-A1DFE077CA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81405" y="2146558"/>
            <a:ext cx="1714595" cy="1725494"/>
          </a:xfrm>
          <a:prstGeom prst="rect">
            <a:avLst/>
          </a:prstGeom>
        </p:spPr>
      </p:pic>
      <p:sp>
        <p:nvSpPr>
          <p:cNvPr id="36" name="Rectangle 35">
            <a:extLst>
              <a:ext uri="{FF2B5EF4-FFF2-40B4-BE49-F238E27FC236}">
                <a16:creationId xmlns:a16="http://schemas.microsoft.com/office/drawing/2014/main" id="{F818DF8E-80F5-D2CD-0C08-A1DA7333EBA3}"/>
              </a:ext>
            </a:extLst>
          </p:cNvPr>
          <p:cNvSpPr/>
          <p:nvPr/>
        </p:nvSpPr>
        <p:spPr>
          <a:xfrm>
            <a:off x="4876751" y="3286349"/>
            <a:ext cx="398518" cy="2174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4" name="Straight Arrow Connector 23">
            <a:extLst>
              <a:ext uri="{FF2B5EF4-FFF2-40B4-BE49-F238E27FC236}">
                <a16:creationId xmlns:a16="http://schemas.microsoft.com/office/drawing/2014/main" id="{01EADF9C-9234-4716-5903-C730D8BDE6B8}"/>
              </a:ext>
            </a:extLst>
          </p:cNvPr>
          <p:cNvCxnSpPr>
            <a:cxnSpLocks/>
          </p:cNvCxnSpPr>
          <p:nvPr/>
        </p:nvCxnSpPr>
        <p:spPr>
          <a:xfrm>
            <a:off x="4929154" y="3325845"/>
            <a:ext cx="1699219" cy="1092415"/>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6ED1B3B-2498-0B05-907D-E493AA6AAE3A}"/>
              </a:ext>
            </a:extLst>
          </p:cNvPr>
          <p:cNvCxnSpPr/>
          <p:nvPr/>
        </p:nvCxnSpPr>
        <p:spPr>
          <a:xfrm>
            <a:off x="7610168" y="2036204"/>
            <a:ext cx="0" cy="4119914"/>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25132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42F1D2B-68E7-0100-D1FF-31CAD313E89C}"/>
            </a:ext>
          </a:extLst>
        </p:cNvPr>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DA178560-78C9-4CB5-BE46-05302CDA8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erial view of solar farm">
            <a:extLst>
              <a:ext uri="{FF2B5EF4-FFF2-40B4-BE49-F238E27FC236}">
                <a16:creationId xmlns:a16="http://schemas.microsoft.com/office/drawing/2014/main" id="{542C27FE-8A92-F7B0-89B5-4EC1C54C16D0}"/>
              </a:ext>
            </a:extLst>
          </p:cNvPr>
          <p:cNvPicPr>
            <a:picLocks noChangeAspect="1"/>
          </p:cNvPicPr>
          <p:nvPr/>
        </p:nvPicPr>
        <p:blipFill>
          <a:blip r:embed="rId3"/>
          <a:srcRect r="-1" b="15391"/>
          <a:stretch/>
        </p:blipFill>
        <p:spPr>
          <a:xfrm>
            <a:off x="20" y="1"/>
            <a:ext cx="12188932" cy="6858000"/>
          </a:xfrm>
          <a:prstGeom prst="rect">
            <a:avLst/>
          </a:prstGeom>
        </p:spPr>
      </p:pic>
      <p:sp>
        <p:nvSpPr>
          <p:cNvPr id="24" name="Rectangle 23">
            <a:extLst>
              <a:ext uri="{FF2B5EF4-FFF2-40B4-BE49-F238E27FC236}">
                <a16:creationId xmlns:a16="http://schemas.microsoft.com/office/drawing/2014/main" id="{69461EC9-A94F-4225-B526-5C862F340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8793F2BB-4DE7-1600-3ED5-BD0A2A43154D}"/>
              </a:ext>
            </a:extLst>
          </p:cNvPr>
          <p:cNvSpPr>
            <a:spLocks noGrp="1"/>
          </p:cNvSpPr>
          <p:nvPr>
            <p:ph type="title"/>
          </p:nvPr>
        </p:nvSpPr>
        <p:spPr>
          <a:xfrm>
            <a:off x="252919" y="1123837"/>
            <a:ext cx="2947482" cy="4601183"/>
          </a:xfrm>
        </p:spPr>
        <p:txBody>
          <a:bodyPr>
            <a:normAutofit/>
          </a:bodyPr>
          <a:lstStyle/>
          <a:p>
            <a:r>
              <a:rPr lang="en-GB" b="1" dirty="0"/>
              <a:t>Generating credits – the generic case</a:t>
            </a:r>
          </a:p>
        </p:txBody>
      </p:sp>
      <p:sp>
        <p:nvSpPr>
          <p:cNvPr id="26" name="Rectangle 25">
            <a:extLst>
              <a:ext uri="{FF2B5EF4-FFF2-40B4-BE49-F238E27FC236}">
                <a16:creationId xmlns:a16="http://schemas.microsoft.com/office/drawing/2014/main" id="{D87160F7-FCB2-48B7-8BB8-BEFF45F6BF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8" name="Rectangle 27">
            <a:extLst>
              <a:ext uri="{FF2B5EF4-FFF2-40B4-BE49-F238E27FC236}">
                <a16:creationId xmlns:a16="http://schemas.microsoft.com/office/drawing/2014/main" id="{E9282B84-621E-4580-80B7-222118AE4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graphicFrame>
        <p:nvGraphicFramePr>
          <p:cNvPr id="4" name="Diagram 3">
            <a:extLst>
              <a:ext uri="{FF2B5EF4-FFF2-40B4-BE49-F238E27FC236}">
                <a16:creationId xmlns:a16="http://schemas.microsoft.com/office/drawing/2014/main" id="{FCFE44CE-BA72-57ED-6B93-A65639AE3DF5}"/>
              </a:ext>
            </a:extLst>
          </p:cNvPr>
          <p:cNvGraphicFramePr/>
          <p:nvPr>
            <p:extLst>
              <p:ext uri="{D42A27DB-BD31-4B8C-83A1-F6EECF244321}">
                <p14:modId xmlns:p14="http://schemas.microsoft.com/office/powerpoint/2010/main" val="811749487"/>
              </p:ext>
            </p:extLst>
          </p:nvPr>
        </p:nvGraphicFramePr>
        <p:xfrm>
          <a:off x="3972128" y="971055"/>
          <a:ext cx="7315200" cy="4901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613565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494346-B70A-A36E-DACC-B6C94CBFF809}"/>
            </a:ext>
          </a:extLst>
        </p:cNvPr>
        <p:cNvGrpSpPr/>
        <p:nvPr/>
      </p:nvGrpSpPr>
      <p:grpSpPr>
        <a:xfrm>
          <a:off x="0" y="0"/>
          <a:ext cx="0" cy="0"/>
          <a:chOff x="0" y="0"/>
          <a:chExt cx="0" cy="0"/>
        </a:xfrm>
      </p:grpSpPr>
      <p:sp>
        <p:nvSpPr>
          <p:cNvPr id="32" name="Rectangle 31">
            <a:extLst>
              <a:ext uri="{FF2B5EF4-FFF2-40B4-BE49-F238E27FC236}">
                <a16:creationId xmlns:a16="http://schemas.microsoft.com/office/drawing/2014/main" id="{2CE4C011-B493-E4E6-DA4E-ED12A1FECD26}"/>
              </a:ext>
            </a:extLst>
          </p:cNvPr>
          <p:cNvSpPr/>
          <p:nvPr/>
        </p:nvSpPr>
        <p:spPr>
          <a:xfrm>
            <a:off x="8716296" y="0"/>
            <a:ext cx="3475703" cy="68580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147CDA8-13CD-B197-26C0-79B0BC23B7EF}"/>
              </a:ext>
            </a:extLst>
          </p:cNvPr>
          <p:cNvSpPr>
            <a:spLocks noGrp="1"/>
          </p:cNvSpPr>
          <p:nvPr>
            <p:ph type="title"/>
          </p:nvPr>
        </p:nvSpPr>
        <p:spPr/>
        <p:txBody>
          <a:bodyPr/>
          <a:lstStyle/>
          <a:p>
            <a:r>
              <a:rPr lang="en-GB" b="1" dirty="0"/>
              <a:t>Project Example – clean cooking</a:t>
            </a:r>
          </a:p>
        </p:txBody>
      </p:sp>
      <p:graphicFrame>
        <p:nvGraphicFramePr>
          <p:cNvPr id="4" name="Diagram 3">
            <a:extLst>
              <a:ext uri="{FF2B5EF4-FFF2-40B4-BE49-F238E27FC236}">
                <a16:creationId xmlns:a16="http://schemas.microsoft.com/office/drawing/2014/main" id="{7D8D0174-28A9-BE20-6262-FF0B06F293D4}"/>
              </a:ext>
            </a:extLst>
          </p:cNvPr>
          <p:cNvGraphicFramePr/>
          <p:nvPr>
            <p:extLst>
              <p:ext uri="{D42A27DB-BD31-4B8C-83A1-F6EECF244321}">
                <p14:modId xmlns:p14="http://schemas.microsoft.com/office/powerpoint/2010/main" val="1349263980"/>
              </p:ext>
            </p:extLst>
          </p:nvPr>
        </p:nvGraphicFramePr>
        <p:xfrm>
          <a:off x="3794071" y="715094"/>
          <a:ext cx="4553516"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a:extLst>
              <a:ext uri="{FF2B5EF4-FFF2-40B4-BE49-F238E27FC236}">
                <a16:creationId xmlns:a16="http://schemas.microsoft.com/office/drawing/2014/main" id="{61298620-C3D5-C5A7-6691-779445E3B46B}"/>
              </a:ext>
            </a:extLst>
          </p:cNvPr>
          <p:cNvPicPr>
            <a:picLocks noChangeAspect="1"/>
          </p:cNvPicPr>
          <p:nvPr/>
        </p:nvPicPr>
        <p:blipFill>
          <a:blip r:embed="rId8"/>
          <a:stretch>
            <a:fillRect/>
          </a:stretch>
        </p:blipFill>
        <p:spPr>
          <a:xfrm>
            <a:off x="9129042" y="495945"/>
            <a:ext cx="2650209" cy="1764425"/>
          </a:xfrm>
          <a:prstGeom prst="rect">
            <a:avLst/>
          </a:prstGeom>
        </p:spPr>
      </p:pic>
      <p:pic>
        <p:nvPicPr>
          <p:cNvPr id="5" name="Picture 4">
            <a:extLst>
              <a:ext uri="{FF2B5EF4-FFF2-40B4-BE49-F238E27FC236}">
                <a16:creationId xmlns:a16="http://schemas.microsoft.com/office/drawing/2014/main" id="{3679213C-35DF-5419-7D9E-0ECCB73C30DB}"/>
              </a:ext>
            </a:extLst>
          </p:cNvPr>
          <p:cNvPicPr>
            <a:picLocks noChangeAspect="1"/>
          </p:cNvPicPr>
          <p:nvPr/>
        </p:nvPicPr>
        <p:blipFill>
          <a:blip r:embed="rId9"/>
          <a:stretch>
            <a:fillRect/>
          </a:stretch>
        </p:blipFill>
        <p:spPr>
          <a:xfrm>
            <a:off x="9066316" y="3424427"/>
            <a:ext cx="2671421" cy="2201529"/>
          </a:xfrm>
          <a:prstGeom prst="rect">
            <a:avLst/>
          </a:prstGeom>
        </p:spPr>
      </p:pic>
      <p:sp>
        <p:nvSpPr>
          <p:cNvPr id="6" name="Down Arrow 5">
            <a:extLst>
              <a:ext uri="{FF2B5EF4-FFF2-40B4-BE49-F238E27FC236}">
                <a16:creationId xmlns:a16="http://schemas.microsoft.com/office/drawing/2014/main" id="{03369E5C-CB29-6431-B3D9-276C3D7798A3}"/>
              </a:ext>
            </a:extLst>
          </p:cNvPr>
          <p:cNvSpPr/>
          <p:nvPr/>
        </p:nvSpPr>
        <p:spPr>
          <a:xfrm>
            <a:off x="10192799" y="2524683"/>
            <a:ext cx="418454" cy="635430"/>
          </a:xfrm>
          <a:prstGeom prst="down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cxnSp>
        <p:nvCxnSpPr>
          <p:cNvPr id="10" name="Elbow Connector 9">
            <a:extLst>
              <a:ext uri="{FF2B5EF4-FFF2-40B4-BE49-F238E27FC236}">
                <a16:creationId xmlns:a16="http://schemas.microsoft.com/office/drawing/2014/main" id="{A2F6C207-9D58-A6DD-7520-C76245B06BF9}"/>
              </a:ext>
            </a:extLst>
          </p:cNvPr>
          <p:cNvCxnSpPr>
            <a:cxnSpLocks/>
          </p:cNvCxnSpPr>
          <p:nvPr/>
        </p:nvCxnSpPr>
        <p:spPr>
          <a:xfrm rot="16200000" flipH="1">
            <a:off x="7901191" y="3741596"/>
            <a:ext cx="1611521" cy="226270"/>
          </a:xfrm>
          <a:prstGeom prst="bentConnector3">
            <a:avLst>
              <a:gd name="adj1" fmla="val 100335"/>
            </a:avLst>
          </a:prstGeom>
          <a:ln w="28575">
            <a:tailEnd type="triangle"/>
          </a:ln>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BE7914B5-004B-EC4C-4295-63D4566EAAA2}"/>
              </a:ext>
            </a:extLst>
          </p:cNvPr>
          <p:cNvCxnSpPr>
            <a:cxnSpLocks/>
          </p:cNvCxnSpPr>
          <p:nvPr/>
        </p:nvCxnSpPr>
        <p:spPr>
          <a:xfrm>
            <a:off x="8347587" y="4660492"/>
            <a:ext cx="246229"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7E73240C-670E-631A-ECBB-E99F42F76599}"/>
              </a:ext>
            </a:extLst>
          </p:cNvPr>
          <p:cNvCxnSpPr>
            <a:cxnSpLocks/>
          </p:cNvCxnSpPr>
          <p:nvPr/>
        </p:nvCxnSpPr>
        <p:spPr>
          <a:xfrm>
            <a:off x="8347587" y="3057116"/>
            <a:ext cx="246229"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30" name="Straight Arrow Connector 29">
            <a:extLst>
              <a:ext uri="{FF2B5EF4-FFF2-40B4-BE49-F238E27FC236}">
                <a16:creationId xmlns:a16="http://schemas.microsoft.com/office/drawing/2014/main" id="{4C2F63D3-8807-F367-938A-FA4D43676D10}"/>
              </a:ext>
            </a:extLst>
          </p:cNvPr>
          <p:cNvCxnSpPr>
            <a:cxnSpLocks/>
          </p:cNvCxnSpPr>
          <p:nvPr/>
        </p:nvCxnSpPr>
        <p:spPr>
          <a:xfrm>
            <a:off x="8347587" y="1297858"/>
            <a:ext cx="472500"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86813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9D285-73A5-125E-E4C4-EC49E4567BEC}"/>
            </a:ext>
          </a:extLst>
        </p:cNvPr>
        <p:cNvGrpSpPr/>
        <p:nvPr/>
      </p:nvGrpSpPr>
      <p:grpSpPr>
        <a:xfrm>
          <a:off x="0" y="0"/>
          <a:ext cx="0" cy="0"/>
          <a:chOff x="0" y="0"/>
          <a:chExt cx="0" cy="0"/>
        </a:xfrm>
      </p:grpSpPr>
      <p:sp>
        <p:nvSpPr>
          <p:cNvPr id="32" name="Rectangle 31">
            <a:extLst>
              <a:ext uri="{FF2B5EF4-FFF2-40B4-BE49-F238E27FC236}">
                <a16:creationId xmlns:a16="http://schemas.microsoft.com/office/drawing/2014/main" id="{C372C5ED-F83F-FE64-5BF1-65326F69D542}"/>
              </a:ext>
            </a:extLst>
          </p:cNvPr>
          <p:cNvSpPr/>
          <p:nvPr/>
        </p:nvSpPr>
        <p:spPr>
          <a:xfrm>
            <a:off x="8716296" y="0"/>
            <a:ext cx="3475703" cy="68580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07B2663-7BD1-9A75-D079-FF727C7406C0}"/>
              </a:ext>
            </a:extLst>
          </p:cNvPr>
          <p:cNvSpPr>
            <a:spLocks noGrp="1"/>
          </p:cNvSpPr>
          <p:nvPr>
            <p:ph type="title"/>
          </p:nvPr>
        </p:nvSpPr>
        <p:spPr/>
        <p:txBody>
          <a:bodyPr/>
          <a:lstStyle/>
          <a:p>
            <a:r>
              <a:rPr lang="en-GB" b="1" dirty="0"/>
              <a:t>Project Example – waste treatment</a:t>
            </a:r>
          </a:p>
        </p:txBody>
      </p:sp>
      <p:graphicFrame>
        <p:nvGraphicFramePr>
          <p:cNvPr id="4" name="Diagram 3">
            <a:extLst>
              <a:ext uri="{FF2B5EF4-FFF2-40B4-BE49-F238E27FC236}">
                <a16:creationId xmlns:a16="http://schemas.microsoft.com/office/drawing/2014/main" id="{EAA23979-480E-1775-DBC8-EC144EADBBFB}"/>
              </a:ext>
            </a:extLst>
          </p:cNvPr>
          <p:cNvGraphicFramePr/>
          <p:nvPr>
            <p:extLst>
              <p:ext uri="{D42A27DB-BD31-4B8C-83A1-F6EECF244321}">
                <p14:modId xmlns:p14="http://schemas.microsoft.com/office/powerpoint/2010/main" val="2984380345"/>
              </p:ext>
            </p:extLst>
          </p:nvPr>
        </p:nvGraphicFramePr>
        <p:xfrm>
          <a:off x="3794071" y="715094"/>
          <a:ext cx="4553516"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Down Arrow 5">
            <a:extLst>
              <a:ext uri="{FF2B5EF4-FFF2-40B4-BE49-F238E27FC236}">
                <a16:creationId xmlns:a16="http://schemas.microsoft.com/office/drawing/2014/main" id="{D9CF04EC-EC68-F9D5-DB6D-23DF22F60EA7}"/>
              </a:ext>
            </a:extLst>
          </p:cNvPr>
          <p:cNvSpPr/>
          <p:nvPr/>
        </p:nvSpPr>
        <p:spPr>
          <a:xfrm>
            <a:off x="10239773" y="2643390"/>
            <a:ext cx="418454" cy="635430"/>
          </a:xfrm>
          <a:prstGeom prst="downArrow">
            <a:avLst/>
          </a:prstGeom>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cxnSp>
        <p:nvCxnSpPr>
          <p:cNvPr id="10" name="Elbow Connector 9">
            <a:extLst>
              <a:ext uri="{FF2B5EF4-FFF2-40B4-BE49-F238E27FC236}">
                <a16:creationId xmlns:a16="http://schemas.microsoft.com/office/drawing/2014/main" id="{F5ACCDA4-B930-E266-8507-598AE1E96323}"/>
              </a:ext>
            </a:extLst>
          </p:cNvPr>
          <p:cNvCxnSpPr>
            <a:cxnSpLocks/>
          </p:cNvCxnSpPr>
          <p:nvPr/>
        </p:nvCxnSpPr>
        <p:spPr>
          <a:xfrm rot="16200000" flipH="1">
            <a:off x="7901191" y="3741596"/>
            <a:ext cx="1611521" cy="226270"/>
          </a:xfrm>
          <a:prstGeom prst="bentConnector3">
            <a:avLst>
              <a:gd name="adj1" fmla="val 100335"/>
            </a:avLst>
          </a:prstGeom>
          <a:ln w="28575">
            <a:tailEnd type="triangle"/>
          </a:ln>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B444EDC7-5DD5-C652-86A1-E9498F8CF03C}"/>
              </a:ext>
            </a:extLst>
          </p:cNvPr>
          <p:cNvCxnSpPr>
            <a:cxnSpLocks/>
          </p:cNvCxnSpPr>
          <p:nvPr/>
        </p:nvCxnSpPr>
        <p:spPr>
          <a:xfrm>
            <a:off x="8347587" y="4660492"/>
            <a:ext cx="246229"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AF3B07F8-85FA-4B51-AC51-51E21108D5CC}"/>
              </a:ext>
            </a:extLst>
          </p:cNvPr>
          <p:cNvCxnSpPr>
            <a:cxnSpLocks/>
          </p:cNvCxnSpPr>
          <p:nvPr/>
        </p:nvCxnSpPr>
        <p:spPr>
          <a:xfrm>
            <a:off x="8347587" y="3057116"/>
            <a:ext cx="246229"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30" name="Straight Arrow Connector 29">
            <a:extLst>
              <a:ext uri="{FF2B5EF4-FFF2-40B4-BE49-F238E27FC236}">
                <a16:creationId xmlns:a16="http://schemas.microsoft.com/office/drawing/2014/main" id="{1DC8E78F-9D1F-B5AE-0AFF-3450A3F72529}"/>
              </a:ext>
            </a:extLst>
          </p:cNvPr>
          <p:cNvCxnSpPr>
            <a:cxnSpLocks/>
          </p:cNvCxnSpPr>
          <p:nvPr/>
        </p:nvCxnSpPr>
        <p:spPr>
          <a:xfrm>
            <a:off x="8347587" y="1297858"/>
            <a:ext cx="472500"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pic>
        <p:nvPicPr>
          <p:cNvPr id="7" name="Picture 2" descr="The Open Dump Dilemma: How to Help the Environment and Respect Human Rights  | WIEGO">
            <a:extLst>
              <a:ext uri="{FF2B5EF4-FFF2-40B4-BE49-F238E27FC236}">
                <a16:creationId xmlns:a16="http://schemas.microsoft.com/office/drawing/2014/main" id="{0CAE6834-3FC3-9808-B801-1A5250B3534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41257" y="379137"/>
            <a:ext cx="3015486" cy="201338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Landfill gas utilization - Wikipedia">
            <a:extLst>
              <a:ext uri="{FF2B5EF4-FFF2-40B4-BE49-F238E27FC236}">
                <a16:creationId xmlns:a16="http://schemas.microsoft.com/office/drawing/2014/main" id="{BC859B50-B592-B2C1-36A3-0B89B0B4463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962525" y="3529684"/>
            <a:ext cx="3015486" cy="2261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4323547"/>
      </p:ext>
    </p:extLst>
  </p:cSld>
  <p:clrMapOvr>
    <a:masterClrMapping/>
  </p:clrMapOvr>
</p:sld>
</file>

<file path=ppt/theme/theme1.xml><?xml version="1.0" encoding="utf-8"?>
<a:theme xmlns:a="http://schemas.openxmlformats.org/drawingml/2006/main" name="Fra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Weblink xmlns="c93523a4-b16d-4d59-a454-9acbe872ab36">
      <Url xsi:nil="true"/>
      <Description xsi:nil="true"/>
    </Weblink>
    <Relevance xmlns="c93523a4-b16d-4d59-a454-9acbe872ab36">
      <Value>Enter Choice #Art 6</Value>
    </Relevance>
    <Notes xmlns="c93523a4-b16d-4d59-a454-9acbe872ab36">NA</Notes>
    <TaxCatchAll xmlns="9ecebf30-e226-460f-96ee-74872a04efa4" xsi:nil="true"/>
    <lcf76f155ced4ddcb4097134ff3c332f xmlns="c93523a4-b16d-4d59-a454-9acbe872ab36">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457CCF858B3B24CB5C3BD98C9B15BCC" ma:contentTypeVersion="14" ma:contentTypeDescription="Create a new document." ma:contentTypeScope="" ma:versionID="31d155dba1adc1933ec71a8b2a545358">
  <xsd:schema xmlns:xsd="http://www.w3.org/2001/XMLSchema" xmlns:xs="http://www.w3.org/2001/XMLSchema" xmlns:p="http://schemas.microsoft.com/office/2006/metadata/properties" xmlns:ns2="9ecebf30-e226-460f-96ee-74872a04efa4" xmlns:ns3="78d9f431-6555-4918-a799-f2863251a69c" xmlns:ns4="c93523a4-b16d-4d59-a454-9acbe872ab36" targetNamespace="http://schemas.microsoft.com/office/2006/metadata/properties" ma:root="true" ma:fieldsID="2e254cafb327ee247686910fcc781b32" ns2:_="" ns3:_="" ns4:_="">
    <xsd:import namespace="9ecebf30-e226-460f-96ee-74872a04efa4"/>
    <xsd:import namespace="78d9f431-6555-4918-a799-f2863251a69c"/>
    <xsd:import namespace="c93523a4-b16d-4d59-a454-9acbe872ab36"/>
    <xsd:element name="properties">
      <xsd:complexType>
        <xsd:sequence>
          <xsd:element name="documentManagement">
            <xsd:complexType>
              <xsd:all>
                <xsd:element ref="ns2:SharedWithUsers" minOccurs="0"/>
                <xsd:element ref="ns2:SharedWithDetails"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EventHashCode" minOccurs="0"/>
                <xsd:element ref="ns4:MediaServiceGenerationTime" minOccurs="0"/>
                <xsd:element ref="ns4:MediaServiceOCR" minOccurs="0"/>
                <xsd:element ref="ns4:MediaServiceAutoKeyPoints" minOccurs="0"/>
                <xsd:element ref="ns4:MediaServiceKeyPoints" minOccurs="0"/>
                <xsd:element ref="ns4:MediaServiceLocation" minOccurs="0"/>
                <xsd:element ref="ns4:Notes" minOccurs="0"/>
                <xsd:element ref="ns4:Weblink" minOccurs="0"/>
                <xsd:element ref="ns4:Relevance" minOccurs="0"/>
                <xsd:element ref="ns4:MediaLengthInSeconds" minOccurs="0"/>
                <xsd:element ref="ns4:lcf76f155ced4ddcb4097134ff3c332f" minOccurs="0"/>
                <xsd:element ref="ns2:TaxCatchAll" minOccurs="0"/>
                <xsd:element ref="ns4:MediaServiceObjectDetectorVersion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cebf30-e226-460f-96ee-74872a04efa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8" nillable="true" ma:displayName="Taxonomy Catch All Column" ma:hidden="true" ma:list="{96a4a94f-a41f-4016-a66b-9208a1845355}" ma:internalName="TaxCatchAll" ma:readOnly="false" ma:showField="CatchAllData" ma:web="9ecebf30-e226-460f-96ee-74872a04efa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8d9f431-6555-4918-a799-f2863251a69c" elementFormDefault="qualified">
    <xsd:import namespace="http://schemas.microsoft.com/office/2006/documentManagement/types"/>
    <xsd:import namespace="http://schemas.microsoft.com/office/infopath/2007/PartnerControls"/>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93523a4-b16d-4d59-a454-9acbe872ab36"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Notes" ma:index="22" nillable="true" ma:displayName="Notes" ma:default="NA" ma:format="Dropdown" ma:internalName="Notes">
      <xsd:simpleType>
        <xsd:restriction base="dms:Note">
          <xsd:maxLength value="255"/>
        </xsd:restriction>
      </xsd:simpleType>
    </xsd:element>
    <xsd:element name="Weblink" ma:index="23" nillable="true" ma:displayName="Weblink" ma:description="https://www.perspectives.cc/fileadmin/Publications/SEA_Pricing_Study.pdf" ma:format="Hyperlink" ma:internalName="Weblink">
      <xsd:complexType>
        <xsd:complexContent>
          <xsd:extension base="dms:URL">
            <xsd:sequence>
              <xsd:element name="Url" type="dms:ValidUrl" minOccurs="0" nillable="true"/>
              <xsd:element name="Description" type="xsd:string" nillable="true"/>
            </xsd:sequence>
          </xsd:extension>
        </xsd:complexContent>
      </xsd:complexType>
    </xsd:element>
    <xsd:element name="Relevance" ma:index="24" nillable="true" ma:displayName="Relevance" ma:default="Enter Choice #Art 6" ma:internalName="Relevance">
      <xsd:complexType>
        <xsd:complexContent>
          <xsd:extension base="dms:MultiChoice">
            <xsd:sequence>
              <xsd:element name="Value" maxOccurs="unbounded" minOccurs="0" nillable="true">
                <xsd:simpleType>
                  <xsd:restriction base="dms:Choice">
                    <xsd:enumeration value="Enter Choice #Art 6"/>
                    <xsd:enumeration value="Enter Choice #CA"/>
                    <xsd:enumeration value="Enter Choice #SDG"/>
                  </xsd:restriction>
                </xsd:simpleType>
              </xsd:element>
            </xsd:sequence>
          </xsd:extension>
        </xsd:complexContent>
      </xsd:complexType>
    </xsd:element>
    <xsd:element name="MediaLengthInSeconds" ma:index="25" nillable="true" ma:displayName="MediaLengthInSeconds" ma:hidden="true"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3f161edd-7b79-4478-98eb-f673e2ec4f9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60A4C8-1BE7-4809-9E34-C31E1CF7A937}">
  <ds:schemaRefs>
    <ds:schemaRef ds:uri="http://schemas.microsoft.com/office/2006/metadata/properties"/>
    <ds:schemaRef ds:uri="http://purl.org/dc/dcmitype/"/>
    <ds:schemaRef ds:uri="http://purl.org/dc/elements/1.1/"/>
    <ds:schemaRef ds:uri="http://schemas.openxmlformats.org/package/2006/metadata/core-properties"/>
    <ds:schemaRef ds:uri="http://schemas.microsoft.com/office/2006/documentManagement/types"/>
    <ds:schemaRef ds:uri="http://purl.org/dc/terms/"/>
    <ds:schemaRef ds:uri="http://www.w3.org/XML/1998/namespace"/>
    <ds:schemaRef ds:uri="http://schemas.microsoft.com/office/infopath/2007/PartnerControls"/>
    <ds:schemaRef ds:uri="c93523a4-b16d-4d59-a454-9acbe872ab36"/>
    <ds:schemaRef ds:uri="78d9f431-6555-4918-a799-f2863251a69c"/>
    <ds:schemaRef ds:uri="9ecebf30-e226-460f-96ee-74872a04efa4"/>
  </ds:schemaRefs>
</ds:datastoreItem>
</file>

<file path=customXml/itemProps2.xml><?xml version="1.0" encoding="utf-8"?>
<ds:datastoreItem xmlns:ds="http://schemas.openxmlformats.org/officeDocument/2006/customXml" ds:itemID="{64BC632E-7B84-463C-870E-2F79B408DABB}">
  <ds:schemaRefs>
    <ds:schemaRef ds:uri="http://schemas.microsoft.com/sharepoint/v3/contenttype/forms"/>
  </ds:schemaRefs>
</ds:datastoreItem>
</file>

<file path=customXml/itemProps3.xml><?xml version="1.0" encoding="utf-8"?>
<ds:datastoreItem xmlns:ds="http://schemas.openxmlformats.org/officeDocument/2006/customXml" ds:itemID="{0C65E1CC-B78A-4945-A77C-65C8A186F3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cebf30-e226-460f-96ee-74872a04efa4"/>
    <ds:schemaRef ds:uri="78d9f431-6555-4918-a799-f2863251a69c"/>
    <ds:schemaRef ds:uri="c93523a4-b16d-4d59-a454-9acbe872ab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Integral</Template>
  <TotalTime>4957</TotalTime>
  <Words>11569</Words>
  <Application>Microsoft Office PowerPoint</Application>
  <PresentationFormat>Widescreen</PresentationFormat>
  <Paragraphs>1202</Paragraphs>
  <Slides>25</Slides>
  <Notes>23</Notes>
  <HiddenSlides>0</HiddenSlides>
  <MMClips>1</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Frame</vt:lpstr>
      <vt:lpstr>Topic 1: Introduction to Carbon Markets</vt:lpstr>
      <vt:lpstr>Topic 1 Contents</vt:lpstr>
      <vt:lpstr>Module 1: Basics of Carbon Crediting</vt:lpstr>
      <vt:lpstr>Acknowledgement</vt:lpstr>
      <vt:lpstr>Learning Objectives</vt:lpstr>
      <vt:lpstr>What is a carbon credit?</vt:lpstr>
      <vt:lpstr>Generating credits – the generic case</vt:lpstr>
      <vt:lpstr>Project Example – clean cooking</vt:lpstr>
      <vt:lpstr>Project Example – waste treatment</vt:lpstr>
      <vt:lpstr>Key concept - additionality</vt:lpstr>
      <vt:lpstr>Audience Question</vt:lpstr>
      <vt:lpstr>What kind of projects can generate carbon credits?</vt:lpstr>
      <vt:lpstr>What kind of projects can generate carbon credits?</vt:lpstr>
      <vt:lpstr>How are carbon credits generated?</vt:lpstr>
      <vt:lpstr>How much does this cost?</vt:lpstr>
      <vt:lpstr>The different carbon market actors</vt:lpstr>
      <vt:lpstr>Crediting standards</vt:lpstr>
      <vt:lpstr>Audience Question</vt:lpstr>
      <vt:lpstr>How much is a carbon credit worth?</vt:lpstr>
      <vt:lpstr>How much is a carbon credit worth?</vt:lpstr>
      <vt:lpstr>What do buyers value?</vt:lpstr>
      <vt:lpstr>Who is buying carbon credits?</vt:lpstr>
      <vt:lpstr>Selling carbon credits</vt:lpstr>
      <vt:lpstr>Audience Question</vt:lpstr>
      <vt:lpstr>Q&amp;A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David Hynes</dc:creator>
  <cp:lastModifiedBy>David Hynes</cp:lastModifiedBy>
  <cp:revision>154</cp:revision>
  <dcterms:created xsi:type="dcterms:W3CDTF">2024-10-07T14:11:38Z</dcterms:created>
  <dcterms:modified xsi:type="dcterms:W3CDTF">2024-11-19T12:27:34Z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0x010100C457CCF858B3B24CB5C3BD98C9B15BCC</vt:lpwstr>
  </property>
  <property fmtid="{D5CDD505-2E9C-101B-9397-08002B2CF9AE}" pid="3" name="MediaServiceImageTags">
    <vt:lpwstr/>
  </property>
</Properties>
</file>