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4"/>
  </p:sldMasterIdLst>
  <p:notesMasterIdLst>
    <p:notesMasterId r:id="rId14"/>
  </p:notesMasterIdLst>
  <p:sldIdLst>
    <p:sldId id="256" r:id="rId5"/>
    <p:sldId id="539" r:id="rId6"/>
    <p:sldId id="340" r:id="rId7"/>
    <p:sldId id="344" r:id="rId8"/>
    <p:sldId id="341" r:id="rId9"/>
    <p:sldId id="343" r:id="rId10"/>
    <p:sldId id="346" r:id="rId11"/>
    <p:sldId id="528" r:id="rId12"/>
    <p:sldId id="53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CDC36D-E24F-C6FE-7172-9AA05A6E15BE}" v="8" dt="2024-11-26T16:42:33.196"/>
    <p1510:client id="{D5B1AFF1-0472-2545-B5C3-CAFF3BEE993A}" v="1" dt="2024-11-26T16:45:32.1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093"/>
    <p:restoredTop sz="81623" autoAdjust="0"/>
  </p:normalViewPr>
  <p:slideViewPr>
    <p:cSldViewPr snapToGrid="0">
      <p:cViewPr varScale="1">
        <p:scale>
          <a:sx n="91" d="100"/>
          <a:sy n="91" d="100"/>
        </p:scale>
        <p:origin x="88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Walker" userId="2be3c9a64ffcb627" providerId="LiveId" clId="{655360A7-1D37-4D9C-B163-F177CD5C5F4E}"/>
    <pc:docChg chg="custSel addSld delSld modSld sldOrd">
      <pc:chgData name="James Walker" userId="2be3c9a64ffcb627" providerId="LiveId" clId="{655360A7-1D37-4D9C-B163-F177CD5C5F4E}" dt="2024-10-11T12:53:28.215" v="1237" actId="20577"/>
      <pc:docMkLst>
        <pc:docMk/>
      </pc:docMkLst>
      <pc:sldChg chg="modSp mod">
        <pc:chgData name="James Walker" userId="2be3c9a64ffcb627" providerId="LiveId" clId="{655360A7-1D37-4D9C-B163-F177CD5C5F4E}" dt="2024-10-11T09:34:23.784" v="45" actId="20577"/>
        <pc:sldMkLst>
          <pc:docMk/>
          <pc:sldMk cId="3169436656" sldId="256"/>
        </pc:sldMkLst>
        <pc:spChg chg="mod">
          <ac:chgData name="James Walker" userId="2be3c9a64ffcb627" providerId="LiveId" clId="{655360A7-1D37-4D9C-B163-F177CD5C5F4E}" dt="2024-10-11T09:34:23.784" v="45" actId="20577"/>
          <ac:spMkLst>
            <pc:docMk/>
            <pc:sldMk cId="3169436656" sldId="256"/>
            <ac:spMk id="3" creationId="{1C7E3B5A-F619-5C74-EA49-603BDB02BCF0}"/>
          </ac:spMkLst>
        </pc:spChg>
      </pc:sldChg>
      <pc:sldChg chg="modSp mod">
        <pc:chgData name="James Walker" userId="2be3c9a64ffcb627" providerId="LiveId" clId="{655360A7-1D37-4D9C-B163-F177CD5C5F4E}" dt="2024-10-11T12:53:28.215" v="1237" actId="20577"/>
        <pc:sldMkLst>
          <pc:docMk/>
          <pc:sldMk cId="966287164" sldId="257"/>
        </pc:sldMkLst>
      </pc:sldChg>
      <pc:sldChg chg="new del ord">
        <pc:chgData name="James Walker" userId="2be3c9a64ffcb627" providerId="LiveId" clId="{655360A7-1D37-4D9C-B163-F177CD5C5F4E}" dt="2024-10-11T09:28:32.464" v="44" actId="2696"/>
        <pc:sldMkLst>
          <pc:docMk/>
          <pc:sldMk cId="196002441" sldId="258"/>
        </pc:sldMkLst>
      </pc:sldChg>
      <pc:sldChg chg="del">
        <pc:chgData name="James Walker" userId="2be3c9a64ffcb627" providerId="LiveId" clId="{655360A7-1D37-4D9C-B163-F177CD5C5F4E}" dt="2024-10-11T09:22:25.479" v="0" actId="2696"/>
        <pc:sldMkLst>
          <pc:docMk/>
          <pc:sldMk cId="1378405298" sldId="259"/>
        </pc:sldMkLst>
      </pc:sldChg>
      <pc:sldChg chg="del">
        <pc:chgData name="James Walker" userId="2be3c9a64ffcb627" providerId="LiveId" clId="{655360A7-1D37-4D9C-B163-F177CD5C5F4E}" dt="2024-10-11T09:22:25.479" v="0" actId="2696"/>
        <pc:sldMkLst>
          <pc:docMk/>
          <pc:sldMk cId="3654887092" sldId="260"/>
        </pc:sldMkLst>
      </pc:sldChg>
      <pc:sldChg chg="del">
        <pc:chgData name="James Walker" userId="2be3c9a64ffcb627" providerId="LiveId" clId="{655360A7-1D37-4D9C-B163-F177CD5C5F4E}" dt="2024-10-11T09:22:25.479" v="0" actId="2696"/>
        <pc:sldMkLst>
          <pc:docMk/>
          <pc:sldMk cId="255434812" sldId="261"/>
        </pc:sldMkLst>
      </pc:sldChg>
      <pc:sldChg chg="del">
        <pc:chgData name="James Walker" userId="2be3c9a64ffcb627" providerId="LiveId" clId="{655360A7-1D37-4D9C-B163-F177CD5C5F4E}" dt="2024-10-11T09:22:25.479" v="0" actId="2696"/>
        <pc:sldMkLst>
          <pc:docMk/>
          <pc:sldMk cId="4064347508" sldId="262"/>
        </pc:sldMkLst>
      </pc:sldChg>
      <pc:sldChg chg="del">
        <pc:chgData name="James Walker" userId="2be3c9a64ffcb627" providerId="LiveId" clId="{655360A7-1D37-4D9C-B163-F177CD5C5F4E}" dt="2024-10-11T09:22:25.479" v="0" actId="2696"/>
        <pc:sldMkLst>
          <pc:docMk/>
          <pc:sldMk cId="2536350399" sldId="263"/>
        </pc:sldMkLst>
      </pc:sldChg>
      <pc:sldChg chg="del">
        <pc:chgData name="James Walker" userId="2be3c9a64ffcb627" providerId="LiveId" clId="{655360A7-1D37-4D9C-B163-F177CD5C5F4E}" dt="2024-10-11T09:22:25.479" v="0" actId="2696"/>
        <pc:sldMkLst>
          <pc:docMk/>
          <pc:sldMk cId="3852248707" sldId="268"/>
        </pc:sldMkLst>
      </pc:sldChg>
      <pc:sldChg chg="del">
        <pc:chgData name="James Walker" userId="2be3c9a64ffcb627" providerId="LiveId" clId="{655360A7-1D37-4D9C-B163-F177CD5C5F4E}" dt="2024-10-11T09:28:01.545" v="40" actId="2696"/>
        <pc:sldMkLst>
          <pc:docMk/>
          <pc:sldMk cId="3022576496" sldId="269"/>
        </pc:sldMkLst>
      </pc:sldChg>
      <pc:sldChg chg="del">
        <pc:chgData name="James Walker" userId="2be3c9a64ffcb627" providerId="LiveId" clId="{655360A7-1D37-4D9C-B163-F177CD5C5F4E}" dt="2024-10-11T09:22:25.479" v="0" actId="2696"/>
        <pc:sldMkLst>
          <pc:docMk/>
          <pc:sldMk cId="939773203" sldId="270"/>
        </pc:sldMkLst>
      </pc:sldChg>
      <pc:sldChg chg="del">
        <pc:chgData name="James Walker" userId="2be3c9a64ffcb627" providerId="LiveId" clId="{655360A7-1D37-4D9C-B163-F177CD5C5F4E}" dt="2024-10-11T09:22:25.479" v="0" actId="2696"/>
        <pc:sldMkLst>
          <pc:docMk/>
          <pc:sldMk cId="1543702291" sldId="271"/>
        </pc:sldMkLst>
      </pc:sldChg>
      <pc:sldChg chg="modSp del mod">
        <pc:chgData name="James Walker" userId="2be3c9a64ffcb627" providerId="LiveId" clId="{655360A7-1D37-4D9C-B163-F177CD5C5F4E}" dt="2024-10-11T09:22:51.431" v="22" actId="2696"/>
        <pc:sldMkLst>
          <pc:docMk/>
          <pc:sldMk cId="2799310463" sldId="272"/>
        </pc:sldMkLst>
      </pc:sldChg>
      <pc:sldChg chg="del">
        <pc:chgData name="James Walker" userId="2be3c9a64ffcb627" providerId="LiveId" clId="{655360A7-1D37-4D9C-B163-F177CD5C5F4E}" dt="2024-10-11T09:22:25.479" v="0" actId="2696"/>
        <pc:sldMkLst>
          <pc:docMk/>
          <pc:sldMk cId="3480163804" sldId="273"/>
        </pc:sldMkLst>
      </pc:sldChg>
      <pc:sldChg chg="del">
        <pc:chgData name="James Walker" userId="2be3c9a64ffcb627" providerId="LiveId" clId="{655360A7-1D37-4D9C-B163-F177CD5C5F4E}" dt="2024-10-11T09:22:25.479" v="0" actId="2696"/>
        <pc:sldMkLst>
          <pc:docMk/>
          <pc:sldMk cId="2691546646" sldId="274"/>
        </pc:sldMkLst>
      </pc:sldChg>
      <pc:sldChg chg="del">
        <pc:chgData name="James Walker" userId="2be3c9a64ffcb627" providerId="LiveId" clId="{655360A7-1D37-4D9C-B163-F177CD5C5F4E}" dt="2024-10-11T09:22:25.479" v="0" actId="2696"/>
        <pc:sldMkLst>
          <pc:docMk/>
          <pc:sldMk cId="1285497736" sldId="276"/>
        </pc:sldMkLst>
      </pc:sldChg>
      <pc:sldChg chg="del">
        <pc:chgData name="James Walker" userId="2be3c9a64ffcb627" providerId="LiveId" clId="{655360A7-1D37-4D9C-B163-F177CD5C5F4E}" dt="2024-10-11T09:22:25.479" v="0" actId="2696"/>
        <pc:sldMkLst>
          <pc:docMk/>
          <pc:sldMk cId="334937947" sldId="277"/>
        </pc:sldMkLst>
      </pc:sldChg>
      <pc:sldChg chg="del">
        <pc:chgData name="James Walker" userId="2be3c9a64ffcb627" providerId="LiveId" clId="{655360A7-1D37-4D9C-B163-F177CD5C5F4E}" dt="2024-10-11T09:22:25.479" v="0" actId="2696"/>
        <pc:sldMkLst>
          <pc:docMk/>
          <pc:sldMk cId="2268982117" sldId="278"/>
        </pc:sldMkLst>
      </pc:sldChg>
      <pc:sldChg chg="del">
        <pc:chgData name="James Walker" userId="2be3c9a64ffcb627" providerId="LiveId" clId="{655360A7-1D37-4D9C-B163-F177CD5C5F4E}" dt="2024-10-11T09:22:25.479" v="0" actId="2696"/>
        <pc:sldMkLst>
          <pc:docMk/>
          <pc:sldMk cId="3234544109" sldId="279"/>
        </pc:sldMkLst>
      </pc:sldChg>
      <pc:sldChg chg="del">
        <pc:chgData name="James Walker" userId="2be3c9a64ffcb627" providerId="LiveId" clId="{655360A7-1D37-4D9C-B163-F177CD5C5F4E}" dt="2024-10-11T09:22:25.479" v="0" actId="2696"/>
        <pc:sldMkLst>
          <pc:docMk/>
          <pc:sldMk cId="209365162" sldId="280"/>
        </pc:sldMkLst>
      </pc:sldChg>
      <pc:sldChg chg="del">
        <pc:chgData name="James Walker" userId="2be3c9a64ffcb627" providerId="LiveId" clId="{655360A7-1D37-4D9C-B163-F177CD5C5F4E}" dt="2024-10-11T09:22:25.479" v="0" actId="2696"/>
        <pc:sldMkLst>
          <pc:docMk/>
          <pc:sldMk cId="956507616" sldId="282"/>
        </pc:sldMkLst>
      </pc:sldChg>
    </pc:docChg>
  </pc:docChgLst>
  <pc:docChgLst>
    <pc:chgData name="David Hynes" userId="S::david.hynes@goldstandard.org::ad6c1804-6ef6-4092-bc13-66d949959740" providerId="AD" clId="Web-{6ECDC36D-E24F-C6FE-7172-9AA05A6E15BE}"/>
    <pc:docChg chg="addSld delSld">
      <pc:chgData name="David Hynes" userId="S::david.hynes@goldstandard.org::ad6c1804-6ef6-4092-bc13-66d949959740" providerId="AD" clId="Web-{6ECDC36D-E24F-C6FE-7172-9AA05A6E15BE}" dt="2024-11-26T16:42:33.196" v="7"/>
      <pc:docMkLst>
        <pc:docMk/>
      </pc:docMkLst>
      <pc:sldChg chg="add">
        <pc:chgData name="David Hynes" userId="S::david.hynes@goldstandard.org::ad6c1804-6ef6-4092-bc13-66d949959740" providerId="AD" clId="Web-{6ECDC36D-E24F-C6FE-7172-9AA05A6E15BE}" dt="2024-11-26T16:42:14.102" v="0"/>
        <pc:sldMkLst>
          <pc:docMk/>
          <pc:sldMk cId="1948777038" sldId="314"/>
        </pc:sldMkLst>
      </pc:sldChg>
      <pc:sldChg chg="add">
        <pc:chgData name="David Hynes" userId="S::david.hynes@goldstandard.org::ad6c1804-6ef6-4092-bc13-66d949959740" providerId="AD" clId="Web-{6ECDC36D-E24F-C6FE-7172-9AA05A6E15BE}" dt="2024-11-26T16:42:14.165" v="1"/>
        <pc:sldMkLst>
          <pc:docMk/>
          <pc:sldMk cId="2969341435" sldId="340"/>
        </pc:sldMkLst>
      </pc:sldChg>
      <pc:sldChg chg="add">
        <pc:chgData name="David Hynes" userId="S::david.hynes@goldstandard.org::ad6c1804-6ef6-4092-bc13-66d949959740" providerId="AD" clId="Web-{6ECDC36D-E24F-C6FE-7172-9AA05A6E15BE}" dt="2024-11-26T16:42:14.243" v="3"/>
        <pc:sldMkLst>
          <pc:docMk/>
          <pc:sldMk cId="1245459754" sldId="341"/>
        </pc:sldMkLst>
      </pc:sldChg>
      <pc:sldChg chg="add">
        <pc:chgData name="David Hynes" userId="S::david.hynes@goldstandard.org::ad6c1804-6ef6-4092-bc13-66d949959740" providerId="AD" clId="Web-{6ECDC36D-E24F-C6FE-7172-9AA05A6E15BE}" dt="2024-11-26T16:42:14.274" v="4"/>
        <pc:sldMkLst>
          <pc:docMk/>
          <pc:sldMk cId="3725635290" sldId="343"/>
        </pc:sldMkLst>
      </pc:sldChg>
      <pc:sldChg chg="add">
        <pc:chgData name="David Hynes" userId="S::david.hynes@goldstandard.org::ad6c1804-6ef6-4092-bc13-66d949959740" providerId="AD" clId="Web-{6ECDC36D-E24F-C6FE-7172-9AA05A6E15BE}" dt="2024-11-26T16:42:14.196" v="2"/>
        <pc:sldMkLst>
          <pc:docMk/>
          <pc:sldMk cId="3264278400" sldId="344"/>
        </pc:sldMkLst>
      </pc:sldChg>
      <pc:sldChg chg="add">
        <pc:chgData name="David Hynes" userId="S::david.hynes@goldstandard.org::ad6c1804-6ef6-4092-bc13-66d949959740" providerId="AD" clId="Web-{6ECDC36D-E24F-C6FE-7172-9AA05A6E15BE}" dt="2024-11-26T16:42:14.305" v="5"/>
        <pc:sldMkLst>
          <pc:docMk/>
          <pc:sldMk cId="681101261" sldId="345"/>
        </pc:sldMkLst>
      </pc:sldChg>
      <pc:sldChg chg="add">
        <pc:chgData name="David Hynes" userId="S::david.hynes@goldstandard.org::ad6c1804-6ef6-4092-bc13-66d949959740" providerId="AD" clId="Web-{6ECDC36D-E24F-C6FE-7172-9AA05A6E15BE}" dt="2024-11-26T16:42:14.321" v="6"/>
        <pc:sldMkLst>
          <pc:docMk/>
          <pc:sldMk cId="563946181" sldId="346"/>
        </pc:sldMkLst>
      </pc:sldChg>
      <pc:sldChg chg="del">
        <pc:chgData name="David Hynes" userId="S::david.hynes@goldstandard.org::ad6c1804-6ef6-4092-bc13-66d949959740" providerId="AD" clId="Web-{6ECDC36D-E24F-C6FE-7172-9AA05A6E15BE}" dt="2024-11-26T16:42:33.196" v="7"/>
        <pc:sldMkLst>
          <pc:docMk/>
          <pc:sldMk cId="550471044" sldId="520"/>
        </pc:sldMkLst>
      </pc:sldChg>
      <pc:sldMasterChg chg="addSldLayout">
        <pc:chgData name="David Hynes" userId="S::david.hynes@goldstandard.org::ad6c1804-6ef6-4092-bc13-66d949959740" providerId="AD" clId="Web-{6ECDC36D-E24F-C6FE-7172-9AA05A6E15BE}" dt="2024-11-26T16:42:14.165" v="1"/>
        <pc:sldMasterMkLst>
          <pc:docMk/>
          <pc:sldMasterMk cId="4106763287" sldId="2147483744"/>
        </pc:sldMasterMkLst>
        <pc:sldLayoutChg chg="add">
          <pc:chgData name="David Hynes" userId="S::david.hynes@goldstandard.org::ad6c1804-6ef6-4092-bc13-66d949959740" providerId="AD" clId="Web-{6ECDC36D-E24F-C6FE-7172-9AA05A6E15BE}" dt="2024-11-26T16:42:14.102" v="0"/>
          <pc:sldLayoutMkLst>
            <pc:docMk/>
            <pc:sldMasterMk cId="4106763287" sldId="2147483744"/>
            <pc:sldLayoutMk cId="2199505523" sldId="2147483756"/>
          </pc:sldLayoutMkLst>
        </pc:sldLayoutChg>
        <pc:sldLayoutChg chg="add">
          <pc:chgData name="David Hynes" userId="S::david.hynes@goldstandard.org::ad6c1804-6ef6-4092-bc13-66d949959740" providerId="AD" clId="Web-{6ECDC36D-E24F-C6FE-7172-9AA05A6E15BE}" dt="2024-11-26T16:42:14.165" v="1"/>
          <pc:sldLayoutMkLst>
            <pc:docMk/>
            <pc:sldMasterMk cId="4106763287" sldId="2147483744"/>
            <pc:sldLayoutMk cId="2306921310" sldId="2147483757"/>
          </pc:sldLayoutMkLst>
        </pc:sldLayoutChg>
      </pc:sldMasterChg>
    </pc:docChg>
  </pc:docChgLst>
  <pc:docChgLst>
    <pc:chgData name="David Hynes" userId="ad6c1804-6ef6-4092-bc13-66d949959740" providerId="ADAL" clId="{D5B1AFF1-0472-2545-B5C3-CAFF3BEE993A}"/>
    <pc:docChg chg="custSel addSld delSld modSld">
      <pc:chgData name="David Hynes" userId="ad6c1804-6ef6-4092-bc13-66d949959740" providerId="ADAL" clId="{D5B1AFF1-0472-2545-B5C3-CAFF3BEE993A}" dt="2024-11-26T16:52:54.741" v="3390" actId="20577"/>
      <pc:docMkLst>
        <pc:docMk/>
      </pc:docMkLst>
      <pc:sldChg chg="del">
        <pc:chgData name="David Hynes" userId="ad6c1804-6ef6-4092-bc13-66d949959740" providerId="ADAL" clId="{D5B1AFF1-0472-2545-B5C3-CAFF3BEE993A}" dt="2024-11-26T16:43:05.995" v="3325" actId="2696"/>
        <pc:sldMkLst>
          <pc:docMk/>
          <pc:sldMk cId="1948777038" sldId="314"/>
        </pc:sldMkLst>
      </pc:sldChg>
      <pc:sldChg chg="modSp mod">
        <pc:chgData name="David Hynes" userId="ad6c1804-6ef6-4092-bc13-66d949959740" providerId="ADAL" clId="{D5B1AFF1-0472-2545-B5C3-CAFF3BEE993A}" dt="2024-11-26T16:43:52.952" v="3336" actId="1076"/>
        <pc:sldMkLst>
          <pc:docMk/>
          <pc:sldMk cId="2969341435" sldId="340"/>
        </pc:sldMkLst>
        <pc:spChg chg="mod">
          <ac:chgData name="David Hynes" userId="ad6c1804-6ef6-4092-bc13-66d949959740" providerId="ADAL" clId="{D5B1AFF1-0472-2545-B5C3-CAFF3BEE993A}" dt="2024-11-26T16:43:52.952" v="3336" actId="1076"/>
          <ac:spMkLst>
            <pc:docMk/>
            <pc:sldMk cId="2969341435" sldId="340"/>
            <ac:spMk id="2" creationId="{885A8537-64D9-95C7-6F55-19C14B79FA14}"/>
          </ac:spMkLst>
        </pc:spChg>
        <pc:spChg chg="mod">
          <ac:chgData name="David Hynes" userId="ad6c1804-6ef6-4092-bc13-66d949959740" providerId="ADAL" clId="{D5B1AFF1-0472-2545-B5C3-CAFF3BEE993A}" dt="2024-11-26T16:43:36.853" v="3329" actId="1076"/>
          <ac:spMkLst>
            <pc:docMk/>
            <pc:sldMk cId="2969341435" sldId="340"/>
            <ac:spMk id="12" creationId="{7463E53C-06EC-CD33-ADBD-E9B591C098B5}"/>
          </ac:spMkLst>
        </pc:spChg>
        <pc:spChg chg="mod">
          <ac:chgData name="David Hynes" userId="ad6c1804-6ef6-4092-bc13-66d949959740" providerId="ADAL" clId="{D5B1AFF1-0472-2545-B5C3-CAFF3BEE993A}" dt="2024-11-26T16:43:36.853" v="3329" actId="1076"/>
          <ac:spMkLst>
            <pc:docMk/>
            <pc:sldMk cId="2969341435" sldId="340"/>
            <ac:spMk id="13" creationId="{3A770BD9-5871-45AE-EC71-BE83BEE65A9D}"/>
          </ac:spMkLst>
        </pc:spChg>
        <pc:spChg chg="mod">
          <ac:chgData name="David Hynes" userId="ad6c1804-6ef6-4092-bc13-66d949959740" providerId="ADAL" clId="{D5B1AFF1-0472-2545-B5C3-CAFF3BEE993A}" dt="2024-11-26T16:43:30.920" v="3327" actId="1076"/>
          <ac:spMkLst>
            <pc:docMk/>
            <pc:sldMk cId="2969341435" sldId="340"/>
            <ac:spMk id="14" creationId="{BF4E17E2-7D4F-7C74-B7E5-8A44C90F8030}"/>
          </ac:spMkLst>
        </pc:spChg>
        <pc:spChg chg="mod">
          <ac:chgData name="David Hynes" userId="ad6c1804-6ef6-4092-bc13-66d949959740" providerId="ADAL" clId="{D5B1AFF1-0472-2545-B5C3-CAFF3BEE993A}" dt="2024-11-26T16:43:30.920" v="3327" actId="1076"/>
          <ac:spMkLst>
            <pc:docMk/>
            <pc:sldMk cId="2969341435" sldId="340"/>
            <ac:spMk id="15" creationId="{7B640CEF-5C5C-BC51-0A1D-813B391D0995}"/>
          </ac:spMkLst>
        </pc:spChg>
        <pc:picChg chg="mod">
          <ac:chgData name="David Hynes" userId="ad6c1804-6ef6-4092-bc13-66d949959740" providerId="ADAL" clId="{D5B1AFF1-0472-2545-B5C3-CAFF3BEE993A}" dt="2024-11-26T16:43:40.469" v="3331" actId="1076"/>
          <ac:picMkLst>
            <pc:docMk/>
            <pc:sldMk cId="2969341435" sldId="340"/>
            <ac:picMk id="5" creationId="{DBB76F5F-B315-16E4-4A42-3867E518C1A6}"/>
          </ac:picMkLst>
        </pc:picChg>
        <pc:picChg chg="mod">
          <ac:chgData name="David Hynes" userId="ad6c1804-6ef6-4092-bc13-66d949959740" providerId="ADAL" clId="{D5B1AFF1-0472-2545-B5C3-CAFF3BEE993A}" dt="2024-11-26T16:43:43.336" v="3333" actId="1076"/>
          <ac:picMkLst>
            <pc:docMk/>
            <pc:sldMk cId="2969341435" sldId="340"/>
            <ac:picMk id="7" creationId="{E5B0FDFC-B89E-9B49-3E09-DE3BD2E44C02}"/>
          </ac:picMkLst>
        </pc:picChg>
        <pc:picChg chg="mod">
          <ac:chgData name="David Hynes" userId="ad6c1804-6ef6-4092-bc13-66d949959740" providerId="ADAL" clId="{D5B1AFF1-0472-2545-B5C3-CAFF3BEE993A}" dt="2024-11-26T16:43:41.970" v="3332" actId="1076"/>
          <ac:picMkLst>
            <pc:docMk/>
            <pc:sldMk cId="2969341435" sldId="340"/>
            <ac:picMk id="9" creationId="{254FE4E1-680A-79E9-029C-6E7435CD89E9}"/>
          </ac:picMkLst>
        </pc:picChg>
        <pc:picChg chg="mod">
          <ac:chgData name="David Hynes" userId="ad6c1804-6ef6-4092-bc13-66d949959740" providerId="ADAL" clId="{D5B1AFF1-0472-2545-B5C3-CAFF3BEE993A}" dt="2024-11-26T16:43:38.785" v="3330" actId="1076"/>
          <ac:picMkLst>
            <pc:docMk/>
            <pc:sldMk cId="2969341435" sldId="340"/>
            <ac:picMk id="11" creationId="{E0A17DFA-19F8-CE0F-1EA3-AFECAA959DE3}"/>
          </ac:picMkLst>
        </pc:picChg>
      </pc:sldChg>
      <pc:sldChg chg="modSp mod">
        <pc:chgData name="David Hynes" userId="ad6c1804-6ef6-4092-bc13-66d949959740" providerId="ADAL" clId="{D5B1AFF1-0472-2545-B5C3-CAFF3BEE993A}" dt="2024-11-26T16:44:39.458" v="3349" actId="1076"/>
        <pc:sldMkLst>
          <pc:docMk/>
          <pc:sldMk cId="1245459754" sldId="341"/>
        </pc:sldMkLst>
        <pc:spChg chg="mod">
          <ac:chgData name="David Hynes" userId="ad6c1804-6ef6-4092-bc13-66d949959740" providerId="ADAL" clId="{D5B1AFF1-0472-2545-B5C3-CAFF3BEE993A}" dt="2024-11-26T16:44:39.458" v="3349" actId="1076"/>
          <ac:spMkLst>
            <pc:docMk/>
            <pc:sldMk cId="1245459754" sldId="341"/>
            <ac:spMk id="2" creationId="{B57A4B7B-3D12-4657-1617-898564260384}"/>
          </ac:spMkLst>
        </pc:spChg>
        <pc:spChg chg="mod">
          <ac:chgData name="David Hynes" userId="ad6c1804-6ef6-4092-bc13-66d949959740" providerId="ADAL" clId="{D5B1AFF1-0472-2545-B5C3-CAFF3BEE993A}" dt="2024-11-26T16:44:28.290" v="3345" actId="1076"/>
          <ac:spMkLst>
            <pc:docMk/>
            <pc:sldMk cId="1245459754" sldId="341"/>
            <ac:spMk id="10" creationId="{DAC07790-0BC9-EDFF-786F-6D018CF8C764}"/>
          </ac:spMkLst>
        </pc:spChg>
        <pc:spChg chg="mod">
          <ac:chgData name="David Hynes" userId="ad6c1804-6ef6-4092-bc13-66d949959740" providerId="ADAL" clId="{D5B1AFF1-0472-2545-B5C3-CAFF3BEE993A}" dt="2024-11-26T16:44:28.290" v="3345" actId="1076"/>
          <ac:spMkLst>
            <pc:docMk/>
            <pc:sldMk cId="1245459754" sldId="341"/>
            <ac:spMk id="12" creationId="{7F030F69-C7B5-1CAF-617C-A3A1EB437533}"/>
          </ac:spMkLst>
        </pc:spChg>
        <pc:picChg chg="mod">
          <ac:chgData name="David Hynes" userId="ad6c1804-6ef6-4092-bc13-66d949959740" providerId="ADAL" clId="{D5B1AFF1-0472-2545-B5C3-CAFF3BEE993A}" dt="2024-11-26T16:44:31.919" v="3346" actId="1076"/>
          <ac:picMkLst>
            <pc:docMk/>
            <pc:sldMk cId="1245459754" sldId="341"/>
            <ac:picMk id="4" creationId="{7449272A-6D67-F1D4-CA52-E15E7AEE1C47}"/>
          </ac:picMkLst>
        </pc:picChg>
        <pc:picChg chg="mod">
          <ac:chgData name="David Hynes" userId="ad6c1804-6ef6-4092-bc13-66d949959740" providerId="ADAL" clId="{D5B1AFF1-0472-2545-B5C3-CAFF3BEE993A}" dt="2024-11-26T16:44:31.919" v="3346" actId="1076"/>
          <ac:picMkLst>
            <pc:docMk/>
            <pc:sldMk cId="1245459754" sldId="341"/>
            <ac:picMk id="8" creationId="{4CA89AC9-2A12-6C3D-1AAC-93AFCB86F63F}"/>
          </ac:picMkLst>
        </pc:picChg>
      </pc:sldChg>
      <pc:sldChg chg="modSp mod">
        <pc:chgData name="David Hynes" userId="ad6c1804-6ef6-4092-bc13-66d949959740" providerId="ADAL" clId="{D5B1AFF1-0472-2545-B5C3-CAFF3BEE993A}" dt="2024-11-26T16:44:58.736" v="3355" actId="1076"/>
        <pc:sldMkLst>
          <pc:docMk/>
          <pc:sldMk cId="3725635290" sldId="343"/>
        </pc:sldMkLst>
        <pc:spChg chg="mod">
          <ac:chgData name="David Hynes" userId="ad6c1804-6ef6-4092-bc13-66d949959740" providerId="ADAL" clId="{D5B1AFF1-0472-2545-B5C3-CAFF3BEE993A}" dt="2024-11-26T16:44:58.736" v="3355" actId="1076"/>
          <ac:spMkLst>
            <pc:docMk/>
            <pc:sldMk cId="3725635290" sldId="343"/>
            <ac:spMk id="2" creationId="{570746A4-4D4F-37FE-92FF-3846ECB95B8B}"/>
          </ac:spMkLst>
        </pc:spChg>
        <pc:spChg chg="mod">
          <ac:chgData name="David Hynes" userId="ad6c1804-6ef6-4092-bc13-66d949959740" providerId="ADAL" clId="{D5B1AFF1-0472-2545-B5C3-CAFF3BEE993A}" dt="2024-11-26T16:44:48.184" v="3351" actId="1076"/>
          <ac:spMkLst>
            <pc:docMk/>
            <pc:sldMk cId="3725635290" sldId="343"/>
            <ac:spMk id="9" creationId="{F8697EB6-B40F-39EB-FB3B-212A9D95772F}"/>
          </ac:spMkLst>
        </pc:spChg>
        <pc:spChg chg="mod">
          <ac:chgData name="David Hynes" userId="ad6c1804-6ef6-4092-bc13-66d949959740" providerId="ADAL" clId="{D5B1AFF1-0472-2545-B5C3-CAFF3BEE993A}" dt="2024-11-26T16:44:48.184" v="3351" actId="1076"/>
          <ac:spMkLst>
            <pc:docMk/>
            <pc:sldMk cId="3725635290" sldId="343"/>
            <ac:spMk id="10" creationId="{AC9BFFA2-B73F-CEEB-4B19-F4C8A256EAC2}"/>
          </ac:spMkLst>
        </pc:spChg>
        <pc:picChg chg="mod">
          <ac:chgData name="David Hynes" userId="ad6c1804-6ef6-4092-bc13-66d949959740" providerId="ADAL" clId="{D5B1AFF1-0472-2545-B5C3-CAFF3BEE993A}" dt="2024-11-26T16:44:52.418" v="3352" actId="1076"/>
          <ac:picMkLst>
            <pc:docMk/>
            <pc:sldMk cId="3725635290" sldId="343"/>
            <ac:picMk id="5" creationId="{70B43DB9-7AC0-7972-FFC3-F1EAE689E662}"/>
          </ac:picMkLst>
        </pc:picChg>
        <pc:picChg chg="mod">
          <ac:chgData name="David Hynes" userId="ad6c1804-6ef6-4092-bc13-66d949959740" providerId="ADAL" clId="{D5B1AFF1-0472-2545-B5C3-CAFF3BEE993A}" dt="2024-11-26T16:44:52.418" v="3352" actId="1076"/>
          <ac:picMkLst>
            <pc:docMk/>
            <pc:sldMk cId="3725635290" sldId="343"/>
            <ac:picMk id="7" creationId="{CCC78924-8B00-6605-0B0D-F1656609136F}"/>
          </ac:picMkLst>
        </pc:picChg>
      </pc:sldChg>
      <pc:sldChg chg="modSp mod">
        <pc:chgData name="David Hynes" userId="ad6c1804-6ef6-4092-bc13-66d949959740" providerId="ADAL" clId="{D5B1AFF1-0472-2545-B5C3-CAFF3BEE993A}" dt="2024-11-26T16:44:20.151" v="3343" actId="1076"/>
        <pc:sldMkLst>
          <pc:docMk/>
          <pc:sldMk cId="3264278400" sldId="344"/>
        </pc:sldMkLst>
        <pc:spChg chg="mod">
          <ac:chgData name="David Hynes" userId="ad6c1804-6ef6-4092-bc13-66d949959740" providerId="ADAL" clId="{D5B1AFF1-0472-2545-B5C3-CAFF3BEE993A}" dt="2024-11-26T16:44:20.151" v="3343" actId="1076"/>
          <ac:spMkLst>
            <pc:docMk/>
            <pc:sldMk cId="3264278400" sldId="344"/>
            <ac:spMk id="2" creationId="{04D7369C-B418-9FED-A664-BC539472169E}"/>
          </ac:spMkLst>
        </pc:spChg>
        <pc:spChg chg="mod">
          <ac:chgData name="David Hynes" userId="ad6c1804-6ef6-4092-bc13-66d949959740" providerId="ADAL" clId="{D5B1AFF1-0472-2545-B5C3-CAFF3BEE993A}" dt="2024-11-26T16:44:07.603" v="3339" actId="1076"/>
          <ac:spMkLst>
            <pc:docMk/>
            <pc:sldMk cId="3264278400" sldId="344"/>
            <ac:spMk id="9" creationId="{FF4D8268-F2A6-AA5D-D6E5-BFB7B104FB17}"/>
          </ac:spMkLst>
        </pc:spChg>
        <pc:spChg chg="mod">
          <ac:chgData name="David Hynes" userId="ad6c1804-6ef6-4092-bc13-66d949959740" providerId="ADAL" clId="{D5B1AFF1-0472-2545-B5C3-CAFF3BEE993A}" dt="2024-11-26T16:44:07.603" v="3339" actId="1076"/>
          <ac:spMkLst>
            <pc:docMk/>
            <pc:sldMk cId="3264278400" sldId="344"/>
            <ac:spMk id="10" creationId="{5A56A700-8FEE-27F0-0D2E-63E4525180CA}"/>
          </ac:spMkLst>
        </pc:spChg>
        <pc:spChg chg="mod">
          <ac:chgData name="David Hynes" userId="ad6c1804-6ef6-4092-bc13-66d949959740" providerId="ADAL" clId="{D5B1AFF1-0472-2545-B5C3-CAFF3BEE993A}" dt="2024-11-26T16:44:07.603" v="3339" actId="1076"/>
          <ac:spMkLst>
            <pc:docMk/>
            <pc:sldMk cId="3264278400" sldId="344"/>
            <ac:spMk id="11" creationId="{D647777D-4118-7C45-FBCF-61EC34DE9500}"/>
          </ac:spMkLst>
        </pc:spChg>
        <pc:picChg chg="mod">
          <ac:chgData name="David Hynes" userId="ad6c1804-6ef6-4092-bc13-66d949959740" providerId="ADAL" clId="{D5B1AFF1-0472-2545-B5C3-CAFF3BEE993A}" dt="2024-11-26T16:44:12.168" v="3340" actId="1076"/>
          <ac:picMkLst>
            <pc:docMk/>
            <pc:sldMk cId="3264278400" sldId="344"/>
            <ac:picMk id="5" creationId="{F39DAE69-548D-B492-D573-A11C13D2FFE3}"/>
          </ac:picMkLst>
        </pc:picChg>
        <pc:picChg chg="mod">
          <ac:chgData name="David Hynes" userId="ad6c1804-6ef6-4092-bc13-66d949959740" providerId="ADAL" clId="{D5B1AFF1-0472-2545-B5C3-CAFF3BEE993A}" dt="2024-11-26T16:44:12.168" v="3340" actId="1076"/>
          <ac:picMkLst>
            <pc:docMk/>
            <pc:sldMk cId="3264278400" sldId="344"/>
            <ac:picMk id="6" creationId="{6549510B-829E-E724-04A1-B3AF3081F704}"/>
          </ac:picMkLst>
        </pc:picChg>
        <pc:picChg chg="mod">
          <ac:chgData name="David Hynes" userId="ad6c1804-6ef6-4092-bc13-66d949959740" providerId="ADAL" clId="{D5B1AFF1-0472-2545-B5C3-CAFF3BEE993A}" dt="2024-11-26T16:44:12.168" v="3340" actId="1076"/>
          <ac:picMkLst>
            <pc:docMk/>
            <pc:sldMk cId="3264278400" sldId="344"/>
            <ac:picMk id="7" creationId="{8B938175-A6BF-EA3F-4DEB-BD1E773C72AC}"/>
          </ac:picMkLst>
        </pc:picChg>
      </pc:sldChg>
      <pc:sldChg chg="del">
        <pc:chgData name="David Hynes" userId="ad6c1804-6ef6-4092-bc13-66d949959740" providerId="ADAL" clId="{D5B1AFF1-0472-2545-B5C3-CAFF3BEE993A}" dt="2024-11-26T16:45:05.423" v="3356" actId="2696"/>
        <pc:sldMkLst>
          <pc:docMk/>
          <pc:sldMk cId="681101261" sldId="345"/>
        </pc:sldMkLst>
      </pc:sldChg>
      <pc:sldChg chg="addSp modSp mod modClrScheme chgLayout">
        <pc:chgData name="David Hynes" userId="ad6c1804-6ef6-4092-bc13-66d949959740" providerId="ADAL" clId="{D5B1AFF1-0472-2545-B5C3-CAFF3BEE993A}" dt="2024-11-26T16:52:54.741" v="3390" actId="20577"/>
        <pc:sldMkLst>
          <pc:docMk/>
          <pc:sldMk cId="563946181" sldId="346"/>
        </pc:sldMkLst>
        <pc:spChg chg="mod ord">
          <ac:chgData name="David Hynes" userId="ad6c1804-6ef6-4092-bc13-66d949959740" providerId="ADAL" clId="{D5B1AFF1-0472-2545-B5C3-CAFF3BEE993A}" dt="2024-11-26T16:45:12.383" v="3357" actId="700"/>
          <ac:spMkLst>
            <pc:docMk/>
            <pc:sldMk cId="563946181" sldId="346"/>
            <ac:spMk id="2" creationId="{CEDC8756-2B86-4DC0-765D-B0EFE035E0C1}"/>
          </ac:spMkLst>
        </pc:spChg>
        <pc:spChg chg="add mod">
          <ac:chgData name="David Hynes" userId="ad6c1804-6ef6-4092-bc13-66d949959740" providerId="ADAL" clId="{D5B1AFF1-0472-2545-B5C3-CAFF3BEE993A}" dt="2024-11-26T16:45:52.581" v="3388" actId="1076"/>
          <ac:spMkLst>
            <pc:docMk/>
            <pc:sldMk cId="563946181" sldId="346"/>
            <ac:spMk id="3" creationId="{3004AC02-8782-A138-DDDF-0F9CE16E860E}"/>
          </ac:spMkLst>
        </pc:spChg>
        <pc:graphicFrameChg chg="modGraphic">
          <ac:chgData name="David Hynes" userId="ad6c1804-6ef6-4092-bc13-66d949959740" providerId="ADAL" clId="{D5B1AFF1-0472-2545-B5C3-CAFF3BEE993A}" dt="2024-11-26T16:52:54.741" v="3390" actId="20577"/>
          <ac:graphicFrameMkLst>
            <pc:docMk/>
            <pc:sldMk cId="563946181" sldId="346"/>
            <ac:graphicFrameMk id="7" creationId="{9848B341-747B-DB8F-99FD-5B881967456B}"/>
          </ac:graphicFrameMkLst>
        </pc:graphicFrameChg>
      </pc:sldChg>
      <pc:sldChg chg="addSp delSp modSp mod modClrScheme delDesignElem chgLayout modNotesTx">
        <pc:chgData name="David Hynes" userId="ad6c1804-6ef6-4092-bc13-66d949959740" providerId="ADAL" clId="{D5B1AFF1-0472-2545-B5C3-CAFF3BEE993A}" dt="2024-11-13T14:51:15.016" v="3324" actId="20577"/>
        <pc:sldMkLst>
          <pc:docMk/>
          <pc:sldMk cId="550471044" sldId="520"/>
        </pc:sldMkLst>
      </pc:sldChg>
      <pc:sldChg chg="del">
        <pc:chgData name="David Hynes" userId="ad6c1804-6ef6-4092-bc13-66d949959740" providerId="ADAL" clId="{D5B1AFF1-0472-2545-B5C3-CAFF3BEE993A}" dt="2024-11-13T11:48:34.628" v="2050" actId="2696"/>
        <pc:sldMkLst>
          <pc:docMk/>
          <pc:sldMk cId="3705890202" sldId="526"/>
        </pc:sldMkLst>
      </pc:sldChg>
      <pc:sldChg chg="modSp mod modAnim modNotesTx">
        <pc:chgData name="David Hynes" userId="ad6c1804-6ef6-4092-bc13-66d949959740" providerId="ADAL" clId="{D5B1AFF1-0472-2545-B5C3-CAFF3BEE993A}" dt="2024-11-13T14:49:40.809" v="3322" actId="13926"/>
        <pc:sldMkLst>
          <pc:docMk/>
          <pc:sldMk cId="2985647096" sldId="528"/>
        </pc:sldMkLst>
        <pc:spChg chg="mod">
          <ac:chgData name="David Hynes" userId="ad6c1804-6ef6-4092-bc13-66d949959740" providerId="ADAL" clId="{D5B1AFF1-0472-2545-B5C3-CAFF3BEE993A}" dt="2024-11-13T12:02:29.479" v="2864" actId="20577"/>
          <ac:spMkLst>
            <pc:docMk/>
            <pc:sldMk cId="2985647096" sldId="528"/>
            <ac:spMk id="2" creationId="{F7D6614C-C717-94D5-6C67-0CD821A3E0E9}"/>
          </ac:spMkLst>
        </pc:spChg>
        <pc:spChg chg="mod">
          <ac:chgData name="David Hynes" userId="ad6c1804-6ef6-4092-bc13-66d949959740" providerId="ADAL" clId="{D5B1AFF1-0472-2545-B5C3-CAFF3BEE993A}" dt="2024-11-13T14:49:40.809" v="3322" actId="13926"/>
          <ac:spMkLst>
            <pc:docMk/>
            <pc:sldMk cId="2985647096" sldId="528"/>
            <ac:spMk id="9" creationId="{21DD4886-3C04-A859-F1B5-F5B04F38AA8D}"/>
          </ac:spMkLst>
        </pc:spChg>
        <pc:picChg chg="mod">
          <ac:chgData name="David Hynes" userId="ad6c1804-6ef6-4092-bc13-66d949959740" providerId="ADAL" clId="{D5B1AFF1-0472-2545-B5C3-CAFF3BEE993A}" dt="2024-11-13T11:57:32.555" v="2282" actId="14100"/>
          <ac:picMkLst>
            <pc:docMk/>
            <pc:sldMk cId="2985647096" sldId="528"/>
            <ac:picMk id="7" creationId="{68A517A6-4A82-C6D5-16E7-76C64127BAE1}"/>
          </ac:picMkLst>
        </pc:picChg>
      </pc:sldChg>
      <pc:sldChg chg="modSp mod modNotesTx">
        <pc:chgData name="David Hynes" userId="ad6c1804-6ef6-4092-bc13-66d949959740" providerId="ADAL" clId="{D5B1AFF1-0472-2545-B5C3-CAFF3BEE993A}" dt="2024-11-13T14:15:00.741" v="3289" actId="20577"/>
        <pc:sldMkLst>
          <pc:docMk/>
          <pc:sldMk cId="3321019444" sldId="538"/>
        </pc:sldMkLst>
        <pc:spChg chg="mod">
          <ac:chgData name="David Hynes" userId="ad6c1804-6ef6-4092-bc13-66d949959740" providerId="ADAL" clId="{D5B1AFF1-0472-2545-B5C3-CAFF3BEE993A}" dt="2024-11-13T14:15:00.741" v="3289" actId="20577"/>
          <ac:spMkLst>
            <pc:docMk/>
            <pc:sldMk cId="3321019444" sldId="538"/>
            <ac:spMk id="2" creationId="{83BC8FD3-59AE-117B-AEFF-26E8AA084D2A}"/>
          </ac:spMkLst>
        </pc:spChg>
      </pc:sldChg>
      <pc:sldChg chg="addSp delSp modSp add mod setBg delDesignElem">
        <pc:chgData name="David Hynes" userId="ad6c1804-6ef6-4092-bc13-66d949959740" providerId="ADAL" clId="{D5B1AFF1-0472-2545-B5C3-CAFF3BEE993A}" dt="2024-11-13T14:14:22.511" v="3261" actId="20577"/>
        <pc:sldMkLst>
          <pc:docMk/>
          <pc:sldMk cId="1423105730" sldId="539"/>
        </pc:sldMkLst>
        <pc:spChg chg="mod">
          <ac:chgData name="David Hynes" userId="ad6c1804-6ef6-4092-bc13-66d949959740" providerId="ADAL" clId="{D5B1AFF1-0472-2545-B5C3-CAFF3BEE993A}" dt="2024-11-13T14:14:22.511" v="3261" actId="20577"/>
          <ac:spMkLst>
            <pc:docMk/>
            <pc:sldMk cId="1423105730" sldId="539"/>
            <ac:spMk id="2" creationId="{1B37EF25-CC38-A75A-B090-0B069D44B77C}"/>
          </ac:spMkLst>
        </pc:spChg>
        <pc:spChg chg="mod">
          <ac:chgData name="David Hynes" userId="ad6c1804-6ef6-4092-bc13-66d949959740" providerId="ADAL" clId="{D5B1AFF1-0472-2545-B5C3-CAFF3BEE993A}" dt="2024-11-13T14:14:12.048" v="3238" actId="20577"/>
          <ac:spMkLst>
            <pc:docMk/>
            <pc:sldMk cId="1423105730" sldId="539"/>
            <ac:spMk id="9" creationId="{094A962D-762E-DD70-C058-CA2CC125546F}"/>
          </ac:spMkLst>
        </pc:spChg>
        <pc:spChg chg="add">
          <ac:chgData name="David Hynes" userId="ad6c1804-6ef6-4092-bc13-66d949959740" providerId="ADAL" clId="{D5B1AFF1-0472-2545-B5C3-CAFF3BEE993A}" dt="2024-11-13T14:12:05.165" v="2875" actId="26606"/>
          <ac:spMkLst>
            <pc:docMk/>
            <pc:sldMk cId="1423105730" sldId="539"/>
            <ac:spMk id="11" creationId="{E9282B84-621E-4580-80B7-222118AE446D}"/>
          </ac:spMkLst>
        </pc:spChg>
        <pc:spChg chg="add">
          <ac:chgData name="David Hynes" userId="ad6c1804-6ef6-4092-bc13-66d949959740" providerId="ADAL" clId="{D5B1AFF1-0472-2545-B5C3-CAFF3BEE993A}" dt="2024-11-13T14:12:05.165" v="2875" actId="26606"/>
          <ac:spMkLst>
            <pc:docMk/>
            <pc:sldMk cId="1423105730" sldId="539"/>
            <ac:spMk id="14" creationId="{DA178560-78C9-4CB5-BE46-05302CDA8E98}"/>
          </ac:spMkLst>
        </pc:spChg>
        <pc:spChg chg="add">
          <ac:chgData name="David Hynes" userId="ad6c1804-6ef6-4092-bc13-66d949959740" providerId="ADAL" clId="{D5B1AFF1-0472-2545-B5C3-CAFF3BEE993A}" dt="2024-11-13T14:12:05.165" v="2875" actId="26606"/>
          <ac:spMkLst>
            <pc:docMk/>
            <pc:sldMk cId="1423105730" sldId="539"/>
            <ac:spMk id="16" creationId="{69461EC9-A94F-4225-B526-5C862F340FB6}"/>
          </ac:spMkLst>
        </pc:spChg>
        <pc:spChg chg="add">
          <ac:chgData name="David Hynes" userId="ad6c1804-6ef6-4092-bc13-66d949959740" providerId="ADAL" clId="{D5B1AFF1-0472-2545-B5C3-CAFF3BEE993A}" dt="2024-11-13T14:12:05.165" v="2875" actId="26606"/>
          <ac:spMkLst>
            <pc:docMk/>
            <pc:sldMk cId="1423105730" sldId="539"/>
            <ac:spMk id="18" creationId="{D87160F7-FCB2-48B7-8BB8-BEFF45F6BF18}"/>
          </ac:spMkLst>
        </pc:spChg>
        <pc:picChg chg="add mod ord">
          <ac:chgData name="David Hynes" userId="ad6c1804-6ef6-4092-bc13-66d949959740" providerId="ADAL" clId="{D5B1AFF1-0472-2545-B5C3-CAFF3BEE993A}" dt="2024-11-13T14:12:05.165" v="2875" actId="26606"/>
          <ac:picMkLst>
            <pc:docMk/>
            <pc:sldMk cId="1423105730" sldId="539"/>
            <ac:picMk id="4" creationId="{75743BA1-23B3-3826-8197-C0C0F15FDA2E}"/>
          </ac:picMkLst>
        </pc:picChg>
      </pc:sldChg>
      <pc:sldChg chg="addSp delSp modSp del">
        <pc:chgData name="David Hynes" userId="ad6c1804-6ef6-4092-bc13-66d949959740" providerId="ADAL" clId="{D5B1AFF1-0472-2545-B5C3-CAFF3BEE993A}" dt="2024-11-13T14:11:30.221" v="2870" actId="2696"/>
        <pc:sldMkLst>
          <pc:docMk/>
          <pc:sldMk cId="3179641079" sldId="539"/>
        </pc:sldMkLst>
      </pc:sldChg>
    </pc:docChg>
  </pc:docChgLst>
  <pc:docChgLst>
    <pc:chgData name="David Hynes" userId="S::david.hynes@goldstandard.org::ad6c1804-6ef6-4092-bc13-66d949959740" providerId="AD" clId="Web-{CC612E6C-3BF7-8383-D3C9-3E8EA233423E}"/>
    <pc:docChg chg="modSld">
      <pc:chgData name="David Hynes" userId="S::david.hynes@goldstandard.org::ad6c1804-6ef6-4092-bc13-66d949959740" providerId="AD" clId="Web-{CC612E6C-3BF7-8383-D3C9-3E8EA233423E}" dt="2024-11-25T15:20:11.700" v="3" actId="20577"/>
      <pc:docMkLst>
        <pc:docMk/>
      </pc:docMkLst>
      <pc:sldChg chg="modSp">
        <pc:chgData name="David Hynes" userId="S::david.hynes@goldstandard.org::ad6c1804-6ef6-4092-bc13-66d949959740" providerId="AD" clId="Web-{CC612E6C-3BF7-8383-D3C9-3E8EA233423E}" dt="2024-11-25T15:20:11.700" v="3" actId="20577"/>
        <pc:sldMkLst>
          <pc:docMk/>
          <pc:sldMk cId="1423105730" sldId="539"/>
        </pc:sldMkLst>
        <pc:spChg chg="mod">
          <ac:chgData name="David Hynes" userId="S::david.hynes@goldstandard.org::ad6c1804-6ef6-4092-bc13-66d949959740" providerId="AD" clId="Web-{CC612E6C-3BF7-8383-D3C9-3E8EA233423E}" dt="2024-11-25T15:20:11.700" v="3" actId="20577"/>
          <ac:spMkLst>
            <pc:docMk/>
            <pc:sldMk cId="1423105730" sldId="539"/>
            <ac:spMk id="9" creationId="{094A962D-762E-DD70-C058-CA2CC125546F}"/>
          </ac:spMkLst>
        </pc:spChg>
      </pc:sldChg>
    </pc:docChg>
  </pc:docChgLst>
  <pc:docChgLst>
    <pc:chgData name="David Hynes" userId="S::david.hynes@goldstandard.org::ad6c1804-6ef6-4092-bc13-66d949959740" providerId="AD" clId="Web-{20F4F205-851C-4DD6-2993-E6EE5A59BD58}"/>
    <pc:docChg chg="addSld modSld">
      <pc:chgData name="David Hynes" userId="S::david.hynes@goldstandard.org::ad6c1804-6ef6-4092-bc13-66d949959740" providerId="AD" clId="Web-{20F4F205-851C-4DD6-2993-E6EE5A59BD58}" dt="2024-11-13T14:10:20.137" v="68"/>
      <pc:docMkLst>
        <pc:docMk/>
      </pc:docMkLst>
      <pc:sldChg chg="modSp">
        <pc:chgData name="David Hynes" userId="S::david.hynes@goldstandard.org::ad6c1804-6ef6-4092-bc13-66d949959740" providerId="AD" clId="Web-{20F4F205-851C-4DD6-2993-E6EE5A59BD58}" dt="2024-11-13T12:15:54.221" v="1"/>
        <pc:sldMkLst>
          <pc:docMk/>
          <pc:sldMk cId="550471044" sldId="520"/>
        </pc:sldMkLst>
      </pc:sldChg>
      <pc:sldChg chg="modSp">
        <pc:chgData name="David Hynes" userId="S::david.hynes@goldstandard.org::ad6c1804-6ef6-4092-bc13-66d949959740" providerId="AD" clId="Web-{20F4F205-851C-4DD6-2993-E6EE5A59BD58}" dt="2024-11-13T12:22:27.806" v="64" actId="20577"/>
        <pc:sldMkLst>
          <pc:docMk/>
          <pc:sldMk cId="2985647096" sldId="528"/>
        </pc:sldMkLst>
        <pc:spChg chg="mod">
          <ac:chgData name="David Hynes" userId="S::david.hynes@goldstandard.org::ad6c1804-6ef6-4092-bc13-66d949959740" providerId="AD" clId="Web-{20F4F205-851C-4DD6-2993-E6EE5A59BD58}" dt="2024-11-13T12:22:27.806" v="64" actId="20577"/>
          <ac:spMkLst>
            <pc:docMk/>
            <pc:sldMk cId="2985647096" sldId="528"/>
            <ac:spMk id="9" creationId="{21DD4886-3C04-A859-F1B5-F5B04F38AA8D}"/>
          </ac:spMkLst>
        </pc:spChg>
      </pc:sldChg>
      <pc:sldChg chg="delSp modSp add replId">
        <pc:chgData name="David Hynes" userId="S::david.hynes@goldstandard.org::ad6c1804-6ef6-4092-bc13-66d949959740" providerId="AD" clId="Web-{20F4F205-851C-4DD6-2993-E6EE5A59BD58}" dt="2024-11-13T14:10:20.137" v="68"/>
        <pc:sldMkLst>
          <pc:docMk/>
          <pc:sldMk cId="3179641079" sldId="539"/>
        </pc:sldMkLst>
      </pc:sldChg>
    </pc:docChg>
  </pc:docChgLst>
  <pc:docChgLst>
    <pc:chgData name="James Walker" userId="2be3c9a64ffcb627" providerId="LiveId" clId="{85ED2A61-A0E5-44A1-9106-FBC0FF20A3C9}"/>
    <pc:docChg chg="undo redo custSel addSld delSld modSld sldOrd">
      <pc:chgData name="James Walker" userId="2be3c9a64ffcb627" providerId="LiveId" clId="{85ED2A61-A0E5-44A1-9106-FBC0FF20A3C9}" dt="2024-11-05T15:43:52.587" v="4796" actId="47"/>
      <pc:docMkLst>
        <pc:docMk/>
      </pc:docMkLst>
      <pc:sldChg chg="modSp del mod modNotesTx">
        <pc:chgData name="James Walker" userId="2be3c9a64ffcb627" providerId="LiveId" clId="{85ED2A61-A0E5-44A1-9106-FBC0FF20A3C9}" dt="2024-11-04T10:41:45.828" v="1130" actId="2696"/>
        <pc:sldMkLst>
          <pc:docMk/>
          <pc:sldMk cId="966287164" sldId="257"/>
        </pc:sldMkLst>
      </pc:sldChg>
      <pc:sldChg chg="del ord modNotesTx">
        <pc:chgData name="James Walker" userId="2be3c9a64ffcb627" providerId="LiveId" clId="{85ED2A61-A0E5-44A1-9106-FBC0FF20A3C9}" dt="2024-11-05T15:43:52.587" v="4796" actId="47"/>
        <pc:sldMkLst>
          <pc:docMk/>
          <pc:sldMk cId="1351033029" sldId="268"/>
        </pc:sldMkLst>
      </pc:sldChg>
      <pc:sldChg chg="add del">
        <pc:chgData name="James Walker" userId="2be3c9a64ffcb627" providerId="LiveId" clId="{85ED2A61-A0E5-44A1-9106-FBC0FF20A3C9}" dt="2024-11-04T09:40:51.029" v="47" actId="2696"/>
        <pc:sldMkLst>
          <pc:docMk/>
          <pc:sldMk cId="1285497736" sldId="276"/>
        </pc:sldMkLst>
      </pc:sldChg>
      <pc:sldChg chg="add del">
        <pc:chgData name="James Walker" userId="2be3c9a64ffcb627" providerId="LiveId" clId="{85ED2A61-A0E5-44A1-9106-FBC0FF20A3C9}" dt="2024-11-04T09:41:10.390" v="52" actId="2696"/>
        <pc:sldMkLst>
          <pc:docMk/>
          <pc:sldMk cId="334937947" sldId="277"/>
        </pc:sldMkLst>
      </pc:sldChg>
      <pc:sldChg chg="add del">
        <pc:chgData name="James Walker" userId="2be3c9a64ffcb627" providerId="LiveId" clId="{85ED2A61-A0E5-44A1-9106-FBC0FF20A3C9}" dt="2024-11-05T15:43:52.587" v="4796" actId="47"/>
        <pc:sldMkLst>
          <pc:docMk/>
          <pc:sldMk cId="2268982117" sldId="278"/>
        </pc:sldMkLst>
      </pc:sldChg>
      <pc:sldChg chg="add del">
        <pc:chgData name="James Walker" userId="2be3c9a64ffcb627" providerId="LiveId" clId="{85ED2A61-A0E5-44A1-9106-FBC0FF20A3C9}" dt="2024-11-05T15:43:52.587" v="4796" actId="47"/>
        <pc:sldMkLst>
          <pc:docMk/>
          <pc:sldMk cId="3234544109" sldId="279"/>
        </pc:sldMkLst>
      </pc:sldChg>
      <pc:sldChg chg="add del">
        <pc:chgData name="James Walker" userId="2be3c9a64ffcb627" providerId="LiveId" clId="{85ED2A61-A0E5-44A1-9106-FBC0FF20A3C9}" dt="2024-11-05T15:43:52.587" v="4796" actId="47"/>
        <pc:sldMkLst>
          <pc:docMk/>
          <pc:sldMk cId="209365162" sldId="280"/>
        </pc:sldMkLst>
      </pc:sldChg>
      <pc:sldChg chg="addSp delSp add del ord setBg delDesignElem">
        <pc:chgData name="James Walker" userId="2be3c9a64ffcb627" providerId="LiveId" clId="{85ED2A61-A0E5-44A1-9106-FBC0FF20A3C9}" dt="2024-11-05T15:43:52.587" v="4796" actId="47"/>
        <pc:sldMkLst>
          <pc:docMk/>
          <pc:sldMk cId="3573141074" sldId="522"/>
        </pc:sldMkLst>
      </pc:sldChg>
      <pc:sldChg chg="new del">
        <pc:chgData name="James Walker" userId="2be3c9a64ffcb627" providerId="LiveId" clId="{85ED2A61-A0E5-44A1-9106-FBC0FF20A3C9}" dt="2024-11-04T09:48:17.362" v="133" actId="2696"/>
        <pc:sldMkLst>
          <pc:docMk/>
          <pc:sldMk cId="900802201" sldId="523"/>
        </pc:sldMkLst>
      </pc:sldChg>
      <pc:sldChg chg="addSp delSp modSp new mod setBg setClrOvrMap delDesignElem chgLayout modNotesTx">
        <pc:chgData name="James Walker" userId="2be3c9a64ffcb627" providerId="LiveId" clId="{85ED2A61-A0E5-44A1-9106-FBC0FF20A3C9}" dt="2024-11-04T10:04:45.107" v="626" actId="14"/>
        <pc:sldMkLst>
          <pc:docMk/>
          <pc:sldMk cId="1973625514" sldId="524"/>
        </pc:sldMkLst>
      </pc:sldChg>
      <pc:sldChg chg="addSp delSp modSp new mod ord setBg modNotesTx">
        <pc:chgData name="James Walker" userId="2be3c9a64ffcb627" providerId="LiveId" clId="{85ED2A61-A0E5-44A1-9106-FBC0FF20A3C9}" dt="2024-11-04T10:05:39.939" v="753" actId="20577"/>
        <pc:sldMkLst>
          <pc:docMk/>
          <pc:sldMk cId="1108727245" sldId="525"/>
        </pc:sldMkLst>
      </pc:sldChg>
      <pc:sldChg chg="addSp delSp modSp new mod setBg modNotesTx">
        <pc:chgData name="James Walker" userId="2be3c9a64ffcb627" providerId="LiveId" clId="{85ED2A61-A0E5-44A1-9106-FBC0FF20A3C9}" dt="2024-11-04T10:46:18.939" v="2070" actId="313"/>
        <pc:sldMkLst>
          <pc:docMk/>
          <pc:sldMk cId="3705890202" sldId="526"/>
        </pc:sldMkLst>
      </pc:sldChg>
      <pc:sldChg chg="addSp delSp modSp add mod modNotesTx">
        <pc:chgData name="James Walker" userId="2be3c9a64ffcb627" providerId="LiveId" clId="{85ED2A61-A0E5-44A1-9106-FBC0FF20A3C9}" dt="2024-11-04T10:59:41.086" v="3001" actId="27636"/>
        <pc:sldMkLst>
          <pc:docMk/>
          <pc:sldMk cId="773629689" sldId="527"/>
        </pc:sldMkLst>
      </pc:sldChg>
      <pc:sldChg chg="addSp delSp modSp add mod ord modNotesTx">
        <pc:chgData name="James Walker" userId="2be3c9a64ffcb627" providerId="LiveId" clId="{85ED2A61-A0E5-44A1-9106-FBC0FF20A3C9}" dt="2024-11-04T15:48:35.644" v="4795" actId="20577"/>
        <pc:sldMkLst>
          <pc:docMk/>
          <pc:sldMk cId="2985647096" sldId="528"/>
        </pc:sldMkLst>
        <pc:spChg chg="mod">
          <ac:chgData name="James Walker" userId="2be3c9a64ffcb627" providerId="LiveId" clId="{85ED2A61-A0E5-44A1-9106-FBC0FF20A3C9}" dt="2024-11-04T11:12:31.217" v="3030" actId="26606"/>
          <ac:spMkLst>
            <pc:docMk/>
            <pc:sldMk cId="2985647096" sldId="528"/>
            <ac:spMk id="2" creationId="{F7D6614C-C717-94D5-6C67-0CD821A3E0E9}"/>
          </ac:spMkLst>
        </pc:spChg>
        <pc:spChg chg="mod">
          <ac:chgData name="James Walker" userId="2be3c9a64ffcb627" providerId="LiveId" clId="{85ED2A61-A0E5-44A1-9106-FBC0FF20A3C9}" dt="2024-11-04T15:38:43.283" v="3959" actId="313"/>
          <ac:spMkLst>
            <pc:docMk/>
            <pc:sldMk cId="2985647096" sldId="528"/>
            <ac:spMk id="9" creationId="{21DD4886-3C04-A859-F1B5-F5B04F38AA8D}"/>
          </ac:spMkLst>
        </pc:spChg>
        <pc:spChg chg="add">
          <ac:chgData name="James Walker" userId="2be3c9a64ffcb627" providerId="LiveId" clId="{85ED2A61-A0E5-44A1-9106-FBC0FF20A3C9}" dt="2024-11-04T11:13:05.804" v="3032" actId="26606"/>
          <ac:spMkLst>
            <pc:docMk/>
            <pc:sldMk cId="2985647096" sldId="528"/>
            <ac:spMk id="20" creationId="{DA178560-78C9-4CB5-BE46-05302CDA8E98}"/>
          </ac:spMkLst>
        </pc:spChg>
        <pc:spChg chg="add">
          <ac:chgData name="James Walker" userId="2be3c9a64ffcb627" providerId="LiveId" clId="{85ED2A61-A0E5-44A1-9106-FBC0FF20A3C9}" dt="2024-11-04T11:13:05.804" v="3032" actId="26606"/>
          <ac:spMkLst>
            <pc:docMk/>
            <pc:sldMk cId="2985647096" sldId="528"/>
            <ac:spMk id="21" creationId="{69461EC9-A94F-4225-B526-5C862F340FB6}"/>
          </ac:spMkLst>
        </pc:spChg>
        <pc:spChg chg="add">
          <ac:chgData name="James Walker" userId="2be3c9a64ffcb627" providerId="LiveId" clId="{85ED2A61-A0E5-44A1-9106-FBC0FF20A3C9}" dt="2024-11-04T11:13:05.804" v="3032" actId="26606"/>
          <ac:spMkLst>
            <pc:docMk/>
            <pc:sldMk cId="2985647096" sldId="528"/>
            <ac:spMk id="22" creationId="{D87160F7-FCB2-48B7-8BB8-BEFF45F6BF18}"/>
          </ac:spMkLst>
        </pc:spChg>
        <pc:spChg chg="add">
          <ac:chgData name="James Walker" userId="2be3c9a64ffcb627" providerId="LiveId" clId="{85ED2A61-A0E5-44A1-9106-FBC0FF20A3C9}" dt="2024-11-04T11:13:05.804" v="3032" actId="26606"/>
          <ac:spMkLst>
            <pc:docMk/>
            <pc:sldMk cId="2985647096" sldId="528"/>
            <ac:spMk id="24" creationId="{E9282B84-621E-4580-80B7-222118AE446D}"/>
          </ac:spMkLst>
        </pc:spChg>
        <pc:picChg chg="add mod ord">
          <ac:chgData name="James Walker" userId="2be3c9a64ffcb627" providerId="LiveId" clId="{85ED2A61-A0E5-44A1-9106-FBC0FF20A3C9}" dt="2024-11-04T11:13:05.804" v="3032" actId="26606"/>
          <ac:picMkLst>
            <pc:docMk/>
            <pc:sldMk cId="2985647096" sldId="528"/>
            <ac:picMk id="7" creationId="{68A517A6-4A82-C6D5-16E7-76C64127BAE1}"/>
          </ac:picMkLst>
        </pc:picChg>
      </pc:sldChg>
    </pc:docChg>
  </pc:docChgLst>
  <pc:docChgLst>
    <pc:chgData name="James Walker" userId="9addee92f28a87ec" providerId="LiveId" clId="{2F5829FA-EDF2-4165-85EA-A20F76307AB5}"/>
    <pc:docChg chg="undo custSel addSld delSld modSld sldOrd">
      <pc:chgData name="James Walker" userId="9addee92f28a87ec" providerId="LiveId" clId="{2F5829FA-EDF2-4165-85EA-A20F76307AB5}" dt="2024-11-12T12:11:29.773" v="1718"/>
      <pc:docMkLst>
        <pc:docMk/>
      </pc:docMkLst>
      <pc:sldChg chg="modSp mod modAnim">
        <pc:chgData name="James Walker" userId="9addee92f28a87ec" providerId="LiveId" clId="{2F5829FA-EDF2-4165-85EA-A20F76307AB5}" dt="2024-11-12T10:32:47.820" v="972" actId="20577"/>
        <pc:sldMkLst>
          <pc:docMk/>
          <pc:sldMk cId="550471044" sldId="520"/>
        </pc:sldMkLst>
      </pc:sldChg>
      <pc:sldChg chg="del">
        <pc:chgData name="James Walker" userId="9addee92f28a87ec" providerId="LiveId" clId="{2F5829FA-EDF2-4165-85EA-A20F76307AB5}" dt="2024-11-12T09:46:08.464" v="1" actId="2696"/>
        <pc:sldMkLst>
          <pc:docMk/>
          <pc:sldMk cId="1973625514" sldId="524"/>
        </pc:sldMkLst>
      </pc:sldChg>
      <pc:sldChg chg="del">
        <pc:chgData name="James Walker" userId="9addee92f28a87ec" providerId="LiveId" clId="{2F5829FA-EDF2-4165-85EA-A20F76307AB5}" dt="2024-11-12T09:45:53.997" v="0" actId="2696"/>
        <pc:sldMkLst>
          <pc:docMk/>
          <pc:sldMk cId="1108727245" sldId="525"/>
        </pc:sldMkLst>
      </pc:sldChg>
      <pc:sldChg chg="modSp mod modAnim modNotesTx">
        <pc:chgData name="James Walker" userId="9addee92f28a87ec" providerId="LiveId" clId="{2F5829FA-EDF2-4165-85EA-A20F76307AB5}" dt="2024-11-12T10:29:12.183" v="953"/>
        <pc:sldMkLst>
          <pc:docMk/>
          <pc:sldMk cId="3705890202" sldId="526"/>
        </pc:sldMkLst>
      </pc:sldChg>
      <pc:sldChg chg="del">
        <pc:chgData name="James Walker" userId="9addee92f28a87ec" providerId="LiveId" clId="{2F5829FA-EDF2-4165-85EA-A20F76307AB5}" dt="2024-11-12T10:03:37.074" v="275" actId="2696"/>
        <pc:sldMkLst>
          <pc:docMk/>
          <pc:sldMk cId="773629689" sldId="527"/>
        </pc:sldMkLst>
      </pc:sldChg>
      <pc:sldChg chg="modSp mod ord modAnim modNotesTx">
        <pc:chgData name="James Walker" userId="9addee92f28a87ec" providerId="LiveId" clId="{2F5829FA-EDF2-4165-85EA-A20F76307AB5}" dt="2024-11-12T12:11:29.773" v="1718"/>
        <pc:sldMkLst>
          <pc:docMk/>
          <pc:sldMk cId="2985647096" sldId="528"/>
        </pc:sldMkLst>
        <pc:spChg chg="mod">
          <ac:chgData name="James Walker" userId="9addee92f28a87ec" providerId="LiveId" clId="{2F5829FA-EDF2-4165-85EA-A20F76307AB5}" dt="2024-11-12T10:11:23.078" v="733" actId="20577"/>
          <ac:spMkLst>
            <pc:docMk/>
            <pc:sldMk cId="2985647096" sldId="528"/>
            <ac:spMk id="9" creationId="{21DD4886-3C04-A859-F1B5-F5B04F38AA8D}"/>
          </ac:spMkLst>
        </pc:spChg>
        <pc:picChg chg="mod">
          <ac:chgData name="James Walker" userId="9addee92f28a87ec" providerId="LiveId" clId="{2F5829FA-EDF2-4165-85EA-A20F76307AB5}" dt="2024-11-12T10:28:59.320" v="951" actId="1076"/>
          <ac:picMkLst>
            <pc:docMk/>
            <pc:sldMk cId="2985647096" sldId="528"/>
            <ac:picMk id="7" creationId="{68A517A6-4A82-C6D5-16E7-76C64127BAE1}"/>
          </ac:picMkLst>
        </pc:picChg>
      </pc:sldChg>
      <pc:sldChg chg="new del">
        <pc:chgData name="James Walker" userId="9addee92f28a87ec" providerId="LiveId" clId="{2F5829FA-EDF2-4165-85EA-A20F76307AB5}" dt="2024-11-12T10:31:22.219" v="956" actId="47"/>
        <pc:sldMkLst>
          <pc:docMk/>
          <pc:sldMk cId="74265781" sldId="529"/>
        </pc:sldMkLst>
      </pc:sldChg>
      <pc:sldChg chg="addSp delSp modSp add mod ord modNotesTx">
        <pc:chgData name="James Walker" userId="9addee92f28a87ec" providerId="LiveId" clId="{2F5829FA-EDF2-4165-85EA-A20F76307AB5}" dt="2024-11-12T10:36:10.787" v="1714" actId="20577"/>
        <pc:sldMkLst>
          <pc:docMk/>
          <pc:sldMk cId="3321019444" sldId="538"/>
        </pc:sldMkLst>
        <pc:spChg chg="mod ord">
          <ac:chgData name="James Walker" userId="9addee92f28a87ec" providerId="LiveId" clId="{2F5829FA-EDF2-4165-85EA-A20F76307AB5}" dt="2024-11-12T10:32:56.478" v="975" actId="20577"/>
          <ac:spMkLst>
            <pc:docMk/>
            <pc:sldMk cId="3321019444" sldId="538"/>
            <ac:spMk id="2" creationId="{83BC8FD3-59AE-117B-AEFF-26E8AA084D2A}"/>
          </ac:spMkLst>
        </pc:spChg>
        <pc:spChg chg="add">
          <ac:chgData name="James Walker" userId="9addee92f28a87ec" providerId="LiveId" clId="{2F5829FA-EDF2-4165-85EA-A20F76307AB5}" dt="2024-11-12T10:32:17.103" v="959" actId="26606"/>
          <ac:spMkLst>
            <pc:docMk/>
            <pc:sldMk cId="3321019444" sldId="538"/>
            <ac:spMk id="23" creationId="{051E3431-CE8A-4FA3-92ED-72D1E007B338}"/>
          </ac:spMkLst>
        </pc:spChg>
        <pc:spChg chg="add">
          <ac:chgData name="James Walker" userId="9addee92f28a87ec" providerId="LiveId" clId="{2F5829FA-EDF2-4165-85EA-A20F76307AB5}" dt="2024-11-12T10:32:17.103" v="959" actId="26606"/>
          <ac:spMkLst>
            <pc:docMk/>
            <pc:sldMk cId="3321019444" sldId="538"/>
            <ac:spMk id="25" creationId="{287ACA9C-6281-4732-9DE5-95D5F9BEA7AD}"/>
          </ac:spMkLst>
        </pc:spChg>
        <pc:spChg chg="add">
          <ac:chgData name="James Walker" userId="9addee92f28a87ec" providerId="LiveId" clId="{2F5829FA-EDF2-4165-85EA-A20F76307AB5}" dt="2024-11-12T10:32:17.103" v="959" actId="26606"/>
          <ac:spMkLst>
            <pc:docMk/>
            <pc:sldMk cId="3321019444" sldId="538"/>
            <ac:spMk id="27" creationId="{D1628877-E08F-4E76-A6D9-CAFB570DB8D3}"/>
          </ac:spMkLst>
        </pc:spChg>
        <pc:spChg chg="add">
          <ac:chgData name="James Walker" userId="9addee92f28a87ec" providerId="LiveId" clId="{2F5829FA-EDF2-4165-85EA-A20F76307AB5}" dt="2024-11-12T10:32:17.103" v="959" actId="26606"/>
          <ac:spMkLst>
            <pc:docMk/>
            <pc:sldMk cId="3321019444" sldId="538"/>
            <ac:spMk id="29" creationId="{57587975-CDAC-4067-A9DD-FF1F73F8494E}"/>
          </ac:spMkLst>
        </pc:spChg>
        <pc:picChg chg="add mod">
          <ac:chgData name="James Walker" userId="9addee92f28a87ec" providerId="LiveId" clId="{2F5829FA-EDF2-4165-85EA-A20F76307AB5}" dt="2024-11-12T10:32:17.103" v="959" actId="26606"/>
          <ac:picMkLst>
            <pc:docMk/>
            <pc:sldMk cId="3321019444" sldId="538"/>
            <ac:picMk id="7" creationId="{C8724109-27A7-98BD-A4FC-C85AE37ED06B}"/>
          </ac:picMkLst>
        </pc:picChg>
      </pc:sldChg>
    </pc:docChg>
  </pc:docChgLst>
  <pc:docChgLst>
    <pc:chgData name="David Hynes" userId="S::david.hynes@goldstandard.org::ad6c1804-6ef6-4092-bc13-66d949959740" providerId="AD" clId="Web-{B9B21FB8-8825-2D09-B33F-9776EB22E2EE}"/>
    <pc:docChg chg="modSld">
      <pc:chgData name="David Hynes" userId="S::david.hynes@goldstandard.org::ad6c1804-6ef6-4092-bc13-66d949959740" providerId="AD" clId="Web-{B9B21FB8-8825-2D09-B33F-9776EB22E2EE}" dt="2024-11-13T11:22:37.983" v="20"/>
      <pc:docMkLst>
        <pc:docMk/>
      </pc:docMkLst>
      <pc:sldChg chg="modSp">
        <pc:chgData name="David Hynes" userId="S::david.hynes@goldstandard.org::ad6c1804-6ef6-4092-bc13-66d949959740" providerId="AD" clId="Web-{B9B21FB8-8825-2D09-B33F-9776EB22E2EE}" dt="2024-11-13T11:22:20.264" v="17" actId="20577"/>
        <pc:sldMkLst>
          <pc:docMk/>
          <pc:sldMk cId="3169436656" sldId="256"/>
        </pc:sldMkLst>
        <pc:spChg chg="mod">
          <ac:chgData name="David Hynes" userId="S::david.hynes@goldstandard.org::ad6c1804-6ef6-4092-bc13-66d949959740" providerId="AD" clId="Web-{B9B21FB8-8825-2D09-B33F-9776EB22E2EE}" dt="2024-11-13T11:22:17.514" v="16" actId="20577"/>
          <ac:spMkLst>
            <pc:docMk/>
            <pc:sldMk cId="3169436656" sldId="256"/>
            <ac:spMk id="2" creationId="{B635C9D4-E2B9-71CD-E25A-4E732752F408}"/>
          </ac:spMkLst>
        </pc:spChg>
        <pc:spChg chg="mod">
          <ac:chgData name="David Hynes" userId="S::david.hynes@goldstandard.org::ad6c1804-6ef6-4092-bc13-66d949959740" providerId="AD" clId="Web-{B9B21FB8-8825-2D09-B33F-9776EB22E2EE}" dt="2024-11-13T11:22:20.264" v="17" actId="20577"/>
          <ac:spMkLst>
            <pc:docMk/>
            <pc:sldMk cId="3169436656" sldId="256"/>
            <ac:spMk id="3" creationId="{1C7E3B5A-F619-5C74-EA49-603BDB02BCF0}"/>
          </ac:spMkLst>
        </pc:spChg>
      </pc:sldChg>
      <pc:sldChg chg="addSp delSp modSp delAnim">
        <pc:chgData name="David Hynes" userId="S::david.hynes@goldstandard.org::ad6c1804-6ef6-4092-bc13-66d949959740" providerId="AD" clId="Web-{B9B21FB8-8825-2D09-B33F-9776EB22E2EE}" dt="2024-11-13T11:22:37.983" v="20"/>
        <pc:sldMkLst>
          <pc:docMk/>
          <pc:sldMk cId="550471044" sldId="52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18D3-AA4A-4F1C-B4C3-3191F58FAE1A}" type="datetimeFigureOut">
              <a:rPr lang="en-GB" smtClean="0"/>
              <a:t>26/11/2024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213A50-D265-4FE3-AE18-63ED434A3196}" type="slidenum">
              <a:rPr lang="en-GB" smtClean="0"/>
              <a:t>‹#›</a:t>
            </a:fld>
            <a:endParaRPr lang="en-GB"/>
          </a:p>
        </p:txBody>
      </p:sp>
    </p:spTree>
    <p:extLst>
      <p:ext uri="{BB962C8B-B14F-4D97-AF65-F5344CB8AC3E}">
        <p14:creationId xmlns:p14="http://schemas.microsoft.com/office/powerpoint/2010/main" val="193870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E213A50-D265-4FE3-AE18-63ED434A3196}" type="slidenum">
              <a:rPr lang="en-GB" smtClean="0"/>
              <a:t>1</a:t>
            </a:fld>
            <a:endParaRPr lang="en-GB"/>
          </a:p>
        </p:txBody>
      </p:sp>
    </p:spTree>
    <p:extLst>
      <p:ext uri="{BB962C8B-B14F-4D97-AF65-F5344CB8AC3E}">
        <p14:creationId xmlns:p14="http://schemas.microsoft.com/office/powerpoint/2010/main" val="3266918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99982-169A-7B40-DF9E-78E367D7391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167EC1-3370-B09D-7AE6-3A168D4B3A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29C6F4-B08F-C2B8-419E-DFC81BBFAD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Corbel (Body)"/>
              <a:ea typeface="Verdana" panose="020B060403050404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FEE5055A-D9F3-609A-846F-F00F6051E79F}"/>
              </a:ext>
            </a:extLst>
          </p:cNvPr>
          <p:cNvSpPr>
            <a:spLocks noGrp="1"/>
          </p:cNvSpPr>
          <p:nvPr>
            <p:ph type="sldNum" sz="quarter" idx="5"/>
          </p:nvPr>
        </p:nvSpPr>
        <p:spPr/>
        <p:txBody>
          <a:bodyPr/>
          <a:lstStyle/>
          <a:p>
            <a:fld id="{2E213A50-D265-4FE3-AE18-63ED434A3196}" type="slidenum">
              <a:rPr lang="en-GB" smtClean="0"/>
              <a:t>2</a:t>
            </a:fld>
            <a:endParaRPr lang="en-GB"/>
          </a:p>
        </p:txBody>
      </p:sp>
    </p:spTree>
    <p:extLst>
      <p:ext uri="{BB962C8B-B14F-4D97-AF65-F5344CB8AC3E}">
        <p14:creationId xmlns:p14="http://schemas.microsoft.com/office/powerpoint/2010/main" val="165543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C4E38F-EDC3-E7DB-FABA-E5AEBE9237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B6C373-5B73-7B45-C8FA-DDA2318CBC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42E852-06D3-A0EC-3F42-F32AC8F103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Corbel (Body)"/>
              <a:ea typeface="Verdana" panose="020B060403050404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B33974F5-B519-9FC6-040A-B755A1392F5B}"/>
              </a:ext>
            </a:extLst>
          </p:cNvPr>
          <p:cNvSpPr>
            <a:spLocks noGrp="1"/>
          </p:cNvSpPr>
          <p:nvPr>
            <p:ph type="sldNum" sz="quarter" idx="5"/>
          </p:nvPr>
        </p:nvSpPr>
        <p:spPr/>
        <p:txBody>
          <a:bodyPr/>
          <a:lstStyle/>
          <a:p>
            <a:fld id="{2E213A50-D265-4FE3-AE18-63ED434A3196}" type="slidenum">
              <a:rPr lang="en-GB" smtClean="0"/>
              <a:t>8</a:t>
            </a:fld>
            <a:endParaRPr lang="en-GB"/>
          </a:p>
        </p:txBody>
      </p:sp>
    </p:spTree>
    <p:extLst>
      <p:ext uri="{BB962C8B-B14F-4D97-AF65-F5344CB8AC3E}">
        <p14:creationId xmlns:p14="http://schemas.microsoft.com/office/powerpoint/2010/main" val="2291270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E213A50-D265-4FE3-AE18-63ED434A3196}" type="slidenum">
              <a:rPr lang="en-GB" smtClean="0"/>
              <a:t>9</a:t>
            </a:fld>
            <a:endParaRPr lang="en-GB"/>
          </a:p>
        </p:txBody>
      </p:sp>
    </p:spTree>
    <p:extLst>
      <p:ext uri="{BB962C8B-B14F-4D97-AF65-F5344CB8AC3E}">
        <p14:creationId xmlns:p14="http://schemas.microsoft.com/office/powerpoint/2010/main" val="1350949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GB"/>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4B0EC9C6-0FE8-6E41-915C-7998A5B0BF20}" type="datetimeFigureOut">
              <a:rPr lang="en-GB" smtClean="0"/>
              <a:t>26/11/2024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221227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B0EC9C6-0FE8-6E41-915C-7998A5B0BF20}" type="datetimeFigureOut">
              <a:rPr lang="en-GB" smtClean="0"/>
              <a:t>26/11/2024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664885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4B0EC9C6-0FE8-6E41-915C-7998A5B0BF20}" type="datetimeFigureOut">
              <a:rPr lang="en-GB" smtClean="0"/>
              <a:t>26/11/2024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7682255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gular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Title</a:t>
            </a:r>
          </a:p>
        </p:txBody>
      </p:sp>
      <p:pic>
        <p:nvPicPr>
          <p:cNvPr id="6" name="Picture 5">
            <a:extLst>
              <a:ext uri="{FF2B5EF4-FFF2-40B4-BE49-F238E27FC236}">
                <a16:creationId xmlns:a16="http://schemas.microsoft.com/office/drawing/2014/main" id="{FFAFF828-1FCF-7A47-B59C-513D4C995BB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7273" y="504488"/>
            <a:ext cx="325120" cy="325120"/>
          </a:xfrm>
          <a:prstGeom prst="rect">
            <a:avLst/>
          </a:prstGeom>
        </p:spPr>
      </p:pic>
      <p:sp>
        <p:nvSpPr>
          <p:cNvPr id="5" name="Text Placeholder 3">
            <a:extLst>
              <a:ext uri="{FF2B5EF4-FFF2-40B4-BE49-F238E27FC236}">
                <a16:creationId xmlns:a16="http://schemas.microsoft.com/office/drawing/2014/main" id="{EA46C844-143B-4641-981C-7D82DA0E09FE}"/>
              </a:ext>
            </a:extLst>
          </p:cNvPr>
          <p:cNvSpPr>
            <a:spLocks noGrp="1"/>
          </p:cNvSpPr>
          <p:nvPr>
            <p:ph type="body" sz="quarter" idx="11" hasCustomPrompt="1"/>
          </p:nvPr>
        </p:nvSpPr>
        <p:spPr>
          <a:xfrm>
            <a:off x="893241" y="1046483"/>
            <a:ext cx="10460535" cy="5171759"/>
          </a:xfrm>
          <a:prstGeom prst="rect">
            <a:avLst/>
          </a:prstGeom>
        </p:spPr>
        <p:txBody>
          <a:bodyPr/>
          <a:lstStyle>
            <a:lvl1pPr marL="457177" indent="-457177">
              <a:buFont typeface="System Font"/>
              <a:buChar char="—"/>
              <a:defRPr sz="2400" b="0" i="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lvl1pPr>
            <a:lvl2pPr marL="990559" indent="-380990">
              <a:buFont typeface="System Font"/>
              <a:buChar char="—"/>
              <a:defRPr sz="2133">
                <a:latin typeface="Open Sans" panose="020B0606030504020204" pitchFamily="34" charset="0"/>
                <a:ea typeface="Open Sans" panose="020B0606030504020204" pitchFamily="34" charset="0"/>
                <a:cs typeface="Open Sans" panose="020B0606030504020204" pitchFamily="34" charset="0"/>
              </a:defRPr>
            </a:lvl2pPr>
            <a:lvl3pPr marL="1523923" marR="0" indent="-304784" algn="l" defTabSz="609570" rtl="0" eaLnBrk="1" fontAlgn="auto" latinLnBrk="0" hangingPunct="1">
              <a:lnSpc>
                <a:spcPct val="100000"/>
              </a:lnSpc>
              <a:spcBef>
                <a:spcPct val="20000"/>
              </a:spcBef>
              <a:spcAft>
                <a:spcPts val="0"/>
              </a:spcAft>
              <a:buClrTx/>
              <a:buSzTx/>
              <a:buFont typeface="System Font"/>
              <a:buChar char="—"/>
              <a:tabLst/>
              <a:defRPr sz="1867">
                <a:latin typeface="Open Sans" panose="020B0606030504020204" pitchFamily="34" charset="0"/>
                <a:ea typeface="Open Sans" panose="020B0606030504020204" pitchFamily="34" charset="0"/>
                <a:cs typeface="Open Sans" panose="020B0606030504020204" pitchFamily="34" charset="0"/>
              </a:defRPr>
            </a:lvl3pPr>
            <a:lvl4pPr>
              <a:defRPr sz="1467">
                <a:latin typeface="Open Sans" panose="020B0606030504020204" pitchFamily="34" charset="0"/>
                <a:ea typeface="Open Sans" panose="020B0606030504020204" pitchFamily="34" charset="0"/>
                <a:cs typeface="Open Sans" panose="020B0606030504020204" pitchFamily="34" charset="0"/>
              </a:defRPr>
            </a:lvl4pPr>
          </a:lstStyle>
          <a:p>
            <a:pPr lvl="0"/>
            <a:r>
              <a:rPr lang="en-US"/>
              <a:t>Subtitle</a:t>
            </a:r>
          </a:p>
          <a:p>
            <a:pPr lvl="1"/>
            <a:r>
              <a:rPr lang="en-US"/>
              <a:t>Second level</a:t>
            </a:r>
          </a:p>
          <a:p>
            <a:pPr lvl="2"/>
            <a:r>
              <a:rPr lang="en-US"/>
              <a:t>Third level</a:t>
            </a:r>
          </a:p>
          <a:p>
            <a:pPr marL="2133493" marR="0" lvl="3" indent="-304784" algn="l" defTabSz="609570" rtl="0" eaLnBrk="1" fontAlgn="auto" latinLnBrk="0" hangingPunct="1">
              <a:lnSpc>
                <a:spcPct val="100000"/>
              </a:lnSpc>
              <a:spcBef>
                <a:spcPct val="20000"/>
              </a:spcBef>
              <a:spcAft>
                <a:spcPts val="0"/>
              </a:spcAft>
              <a:buClrTx/>
              <a:buSzTx/>
              <a:buFont typeface="System Font"/>
              <a:buChar char="—"/>
              <a:tabLst/>
              <a:defRPr/>
            </a:pPr>
            <a:r>
              <a:rPr lang="en-US"/>
              <a:t>Forth level</a:t>
            </a:r>
          </a:p>
          <a:p>
            <a:pPr lvl="2"/>
            <a:endParaRPr lang="en-US"/>
          </a:p>
        </p:txBody>
      </p:sp>
    </p:spTree>
    <p:extLst>
      <p:ext uri="{BB962C8B-B14F-4D97-AF65-F5344CB8AC3E}">
        <p14:creationId xmlns:p14="http://schemas.microsoft.com/office/powerpoint/2010/main" val="21995055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itle no Care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2306921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B0EC9C6-0FE8-6E41-915C-7998A5B0BF20}" type="datetimeFigureOut">
              <a:rPr lang="en-GB" smtClean="0"/>
              <a:t>26/11/2024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576316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2">
                    <a:lumMod val="75000"/>
                  </a:schemeClr>
                </a:solidFill>
              </a:defRPr>
            </a:lvl1pPr>
          </a:lstStyle>
          <a:p>
            <a:r>
              <a:rPr lang="en-GB"/>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4B0EC9C6-0FE8-6E41-915C-7998A5B0BF20}" type="datetimeFigureOut">
              <a:rPr lang="en-GB" smtClean="0"/>
              <a:t>26/11/2024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243444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8" name="Date Placeholder 7"/>
          <p:cNvSpPr>
            <a:spLocks noGrp="1"/>
          </p:cNvSpPr>
          <p:nvPr>
            <p:ph type="dt" sz="half" idx="10"/>
          </p:nvPr>
        </p:nvSpPr>
        <p:spPr/>
        <p:txBody>
          <a:bodyPr/>
          <a:lstStyle/>
          <a:p>
            <a:fld id="{4B0EC9C6-0FE8-6E41-915C-7998A5B0BF20}" type="datetimeFigureOut">
              <a:rPr lang="en-GB" smtClean="0"/>
              <a:t>26/11/2024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1743319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GB"/>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 name="Date Placeholder 1"/>
          <p:cNvSpPr>
            <a:spLocks noGrp="1"/>
          </p:cNvSpPr>
          <p:nvPr>
            <p:ph type="dt" sz="half" idx="10"/>
          </p:nvPr>
        </p:nvSpPr>
        <p:spPr/>
        <p:txBody>
          <a:bodyPr/>
          <a:lstStyle/>
          <a:p>
            <a:fld id="{4B0EC9C6-0FE8-6E41-915C-7998A5B0BF20}" type="datetimeFigureOut">
              <a:rPr lang="en-GB" smtClean="0"/>
              <a:t>26/11/2024</a:t>
            </a:fld>
            <a:endParaRPr lang="en-GB"/>
          </a:p>
        </p:txBody>
      </p:sp>
      <p:sp>
        <p:nvSpPr>
          <p:cNvPr id="11" name="Footer Placeholder 10"/>
          <p:cNvSpPr>
            <a:spLocks noGrp="1"/>
          </p:cNvSpPr>
          <p:nvPr>
            <p:ph type="ftr" sz="quarter" idx="11"/>
          </p:nvPr>
        </p:nvSpPr>
        <p:spPr/>
        <p:txBody>
          <a:bodyPr/>
          <a:lstStyle/>
          <a:p>
            <a:endParaRPr lang="en-GB"/>
          </a:p>
        </p:txBody>
      </p:sp>
      <p:sp>
        <p:nvSpPr>
          <p:cNvPr id="12" name="Slide Number Placeholder 11"/>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525751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a:t>Click to edit Master title style</a:t>
            </a:r>
            <a:endParaRPr lang="en-US" dirty="0"/>
          </a:p>
        </p:txBody>
      </p:sp>
      <p:sp>
        <p:nvSpPr>
          <p:cNvPr id="2" name="Date Placeholder 1"/>
          <p:cNvSpPr>
            <a:spLocks noGrp="1"/>
          </p:cNvSpPr>
          <p:nvPr>
            <p:ph type="dt" sz="half" idx="10"/>
          </p:nvPr>
        </p:nvSpPr>
        <p:spPr/>
        <p:txBody>
          <a:bodyPr/>
          <a:lstStyle/>
          <a:p>
            <a:fld id="{4B0EC9C6-0FE8-6E41-915C-7998A5B0BF20}" type="datetimeFigureOut">
              <a:rPr lang="en-GB" smtClean="0"/>
              <a:t>26/11/2024</a:t>
            </a:fld>
            <a:endParaRPr lang="en-GB"/>
          </a:p>
        </p:txBody>
      </p:sp>
      <p:sp>
        <p:nvSpPr>
          <p:cNvPr id="7" name="Footer Placeholder 6"/>
          <p:cNvSpPr>
            <a:spLocks noGrp="1"/>
          </p:cNvSpPr>
          <p:nvPr>
            <p:ph type="ftr" sz="quarter" idx="11"/>
          </p:nvPr>
        </p:nvSpPr>
        <p:spPr/>
        <p:txBody>
          <a:bodyPr/>
          <a:lstStyle/>
          <a:p>
            <a:endParaRPr lang="en-GB"/>
          </a:p>
        </p:txBody>
      </p:sp>
      <p:sp>
        <p:nvSpPr>
          <p:cNvPr id="8" name="Slide Number Placeholder 7"/>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8330977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B0EC9C6-0FE8-6E41-915C-7998A5B0BF20}" type="datetimeFigureOut">
              <a:rPr lang="en-GB" smtClean="0"/>
              <a:t>26/11/2024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340807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GB"/>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26/11/2024</a:t>
            </a:fld>
            <a:endParaRPr lang="en-GB"/>
          </a:p>
        </p:txBody>
      </p:sp>
      <p:sp>
        <p:nvSpPr>
          <p:cNvPr id="9" name="Footer Placeholder 8"/>
          <p:cNvSpPr>
            <a:spLocks noGrp="1"/>
          </p:cNvSpPr>
          <p:nvPr>
            <p:ph type="ftr" sz="quarter" idx="11"/>
          </p:nvPr>
        </p:nvSpPr>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419735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GB"/>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8" name="Date Placeholder 7"/>
          <p:cNvSpPr>
            <a:spLocks noGrp="1"/>
          </p:cNvSpPr>
          <p:nvPr>
            <p:ph type="dt" sz="half" idx="10"/>
          </p:nvPr>
        </p:nvSpPr>
        <p:spPr/>
        <p:txBody>
          <a:bodyPr/>
          <a:lstStyle/>
          <a:p>
            <a:fld id="{4B0EC9C6-0FE8-6E41-915C-7998A5B0BF20}" type="datetimeFigureOut">
              <a:rPr lang="en-GB" smtClean="0"/>
              <a:t>26/11/2024</a:t>
            </a:fld>
            <a:endParaRPr lang="en-GB"/>
          </a:p>
        </p:txBody>
      </p:sp>
      <p:sp>
        <p:nvSpPr>
          <p:cNvPr id="9" name="Footer Placeholder 8"/>
          <p:cNvSpPr>
            <a:spLocks noGrp="1"/>
          </p:cNvSpPr>
          <p:nvPr>
            <p:ph type="ftr" sz="quarter" idx="11"/>
          </p:nvPr>
        </p:nvSpPr>
        <p:spPr>
          <a:xfrm>
            <a:off x="3499101" y="6356350"/>
            <a:ext cx="5911517" cy="365125"/>
          </a:xfrm>
        </p:spPr>
        <p:txBody>
          <a:bodyPr/>
          <a:lstStyle/>
          <a:p>
            <a:endParaRPr lang="en-GB"/>
          </a:p>
        </p:txBody>
      </p:sp>
      <p:sp>
        <p:nvSpPr>
          <p:cNvPr id="10" name="Slide Number Placeholder 9"/>
          <p:cNvSpPr>
            <a:spLocks noGrp="1"/>
          </p:cNvSpPr>
          <p:nvPr>
            <p:ph type="sldNum" sz="quarter" idx="12"/>
          </p:nvPr>
        </p:nvSpPr>
        <p:spPr/>
        <p:txBody>
          <a:bodyPr/>
          <a:lstStyle/>
          <a:p>
            <a:fld id="{811FD5CC-1F18-994F-A7A8-495E1072B0B2}" type="slidenum">
              <a:rPr lang="en-GB" smtClean="0"/>
              <a:t>‹#›</a:t>
            </a:fld>
            <a:endParaRPr lang="en-GB"/>
          </a:p>
        </p:txBody>
      </p:sp>
    </p:spTree>
    <p:extLst>
      <p:ext uri="{BB962C8B-B14F-4D97-AF65-F5344CB8AC3E}">
        <p14:creationId xmlns:p14="http://schemas.microsoft.com/office/powerpoint/2010/main" val="2751643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4B0EC9C6-0FE8-6E41-915C-7998A5B0BF20}" type="datetimeFigureOut">
              <a:rPr lang="en-GB" smtClean="0"/>
              <a:t>26/11/2024</a:t>
            </a:fld>
            <a:endParaRPr lang="en-GB"/>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GB"/>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811FD5CC-1F18-994F-A7A8-495E1072B0B2}" type="slidenum">
              <a:rPr lang="en-GB" smtClean="0"/>
              <a:t>‹#›</a:t>
            </a:fld>
            <a:endParaRPr lang="en-GB"/>
          </a:p>
        </p:txBody>
      </p:sp>
    </p:spTree>
    <p:extLst>
      <p:ext uri="{BB962C8B-B14F-4D97-AF65-F5344CB8AC3E}">
        <p14:creationId xmlns:p14="http://schemas.microsoft.com/office/powerpoint/2010/main" val="4106763287"/>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75000"/>
              <a:lumOff val="2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75000"/>
              <a:lumOff val="2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75000"/>
              <a:lumOff val="2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10.svg"/></Relationships>
</file>

<file path=ppt/slides/_rels/slide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13.xml"/><Relationship Id="rId5" Type="http://schemas.openxmlformats.org/officeDocument/2006/relationships/image" Target="../media/image16.sv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3.xml"/><Relationship Id="rId5" Type="http://schemas.openxmlformats.org/officeDocument/2006/relationships/image" Target="../media/image20.sv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5C9D4-E2B9-71CD-E25A-4E732752F408}"/>
              </a:ext>
            </a:extLst>
          </p:cNvPr>
          <p:cNvSpPr>
            <a:spLocks noGrp="1"/>
          </p:cNvSpPr>
          <p:nvPr>
            <p:ph type="ctrTitle"/>
          </p:nvPr>
        </p:nvSpPr>
        <p:spPr/>
        <p:txBody>
          <a:bodyPr>
            <a:normAutofit/>
          </a:bodyPr>
          <a:lstStyle/>
          <a:p>
            <a:r>
              <a:rPr lang="en-GB" sz="5200" spc="0" dirty="0">
                <a:solidFill>
                  <a:schemeClr val="accent1">
                    <a:lumMod val="20000"/>
                    <a:lumOff val="80000"/>
                  </a:schemeClr>
                </a:solidFill>
                <a:latin typeface="+mn-lt"/>
                <a:ea typeface="+mn-ea"/>
                <a:cs typeface="+mn-cs"/>
              </a:rPr>
              <a:t>Topic 1: Introduction to Carbon Markets</a:t>
            </a:r>
          </a:p>
        </p:txBody>
      </p:sp>
      <p:sp>
        <p:nvSpPr>
          <p:cNvPr id="3" name="Subtitle 2">
            <a:extLst>
              <a:ext uri="{FF2B5EF4-FFF2-40B4-BE49-F238E27FC236}">
                <a16:creationId xmlns:a16="http://schemas.microsoft.com/office/drawing/2014/main" id="{1C7E3B5A-F619-5C74-EA49-603BDB02BCF0}"/>
              </a:ext>
            </a:extLst>
          </p:cNvPr>
          <p:cNvSpPr>
            <a:spLocks noGrp="1"/>
          </p:cNvSpPr>
          <p:nvPr>
            <p:ph type="subTitle" idx="1"/>
          </p:nvPr>
        </p:nvSpPr>
        <p:spPr/>
        <p:txBody>
          <a:bodyPr/>
          <a:lstStyle/>
          <a:p>
            <a:r>
              <a:rPr lang="en-GB" sz="2400" dirty="0">
                <a:latin typeface="Corbel (Body)"/>
                <a:ea typeface="Verdana"/>
                <a:cs typeface="Times New Roman"/>
              </a:rPr>
              <a:t>Interactive Exercise</a:t>
            </a:r>
            <a:endParaRPr lang="en-GB" dirty="0"/>
          </a:p>
        </p:txBody>
      </p:sp>
    </p:spTree>
    <p:extLst>
      <p:ext uri="{BB962C8B-B14F-4D97-AF65-F5344CB8AC3E}">
        <p14:creationId xmlns:p14="http://schemas.microsoft.com/office/powerpoint/2010/main" val="3169436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FD9B8E3-B6DA-7F32-D0F6-9442A09FCFB0}"/>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Wind turbines in a field">
            <a:extLst>
              <a:ext uri="{FF2B5EF4-FFF2-40B4-BE49-F238E27FC236}">
                <a16:creationId xmlns:a16="http://schemas.microsoft.com/office/drawing/2014/main" id="{75743BA1-23B3-3826-8197-C0C0F15FDA2E}"/>
              </a:ext>
            </a:extLst>
          </p:cNvPr>
          <p:cNvPicPr>
            <a:picLocks noChangeAspect="1"/>
          </p:cNvPicPr>
          <p:nvPr/>
        </p:nvPicPr>
        <p:blipFill>
          <a:blip r:embed="rId3"/>
          <a:srcRect t="15709" r="-1" b="-1"/>
          <a:stretch/>
        </p:blipFill>
        <p:spPr>
          <a:xfrm>
            <a:off x="20" y="1"/>
            <a:ext cx="12188932" cy="6858000"/>
          </a:xfrm>
          <a:prstGeom prst="rect">
            <a:avLst/>
          </a:prstGeom>
        </p:spPr>
      </p:pic>
      <p:sp>
        <p:nvSpPr>
          <p:cNvPr id="16" name="Rectangle 15">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1B37EF25-CC38-A75A-B090-0B069D44B77C}"/>
              </a:ext>
            </a:extLst>
          </p:cNvPr>
          <p:cNvSpPr>
            <a:spLocks noGrp="1"/>
          </p:cNvSpPr>
          <p:nvPr>
            <p:ph type="title"/>
          </p:nvPr>
        </p:nvSpPr>
        <p:spPr>
          <a:xfrm>
            <a:off x="252919" y="1123837"/>
            <a:ext cx="2947482" cy="4601183"/>
          </a:xfrm>
        </p:spPr>
        <p:txBody>
          <a:bodyPr>
            <a:normAutofit/>
          </a:bodyPr>
          <a:lstStyle/>
          <a:p>
            <a:r>
              <a:rPr lang="en-GB" dirty="0"/>
              <a:t>Exercise instructions</a:t>
            </a:r>
          </a:p>
        </p:txBody>
      </p:sp>
      <p:sp>
        <p:nvSpPr>
          <p:cNvPr id="18" name="Rectangle 17">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9" name="Content Placeholder 8">
            <a:extLst>
              <a:ext uri="{FF2B5EF4-FFF2-40B4-BE49-F238E27FC236}">
                <a16:creationId xmlns:a16="http://schemas.microsoft.com/office/drawing/2014/main" id="{094A962D-762E-DD70-C058-CA2CC125546F}"/>
              </a:ext>
            </a:extLst>
          </p:cNvPr>
          <p:cNvSpPr>
            <a:spLocks noGrp="1"/>
          </p:cNvSpPr>
          <p:nvPr>
            <p:ph idx="1"/>
          </p:nvPr>
        </p:nvSpPr>
        <p:spPr>
          <a:xfrm>
            <a:off x="3972128" y="971055"/>
            <a:ext cx="7315200" cy="4901938"/>
          </a:xfrm>
        </p:spPr>
        <p:txBody>
          <a:bodyPr anchor="ctr">
            <a:normAutofit/>
          </a:bodyPr>
          <a:lstStyle/>
          <a:p>
            <a:pPr marL="514350" indent="-514350">
              <a:buFont typeface="+mj-lt"/>
              <a:buAutoNum type="arabicPeriod"/>
            </a:pPr>
            <a:r>
              <a:rPr lang="en-GB" sz="3200" dirty="0">
                <a:ea typeface="Verdana"/>
                <a:cs typeface="Times New Roman"/>
              </a:rPr>
              <a:t>Your group represents a fictional project developer</a:t>
            </a:r>
          </a:p>
          <a:p>
            <a:pPr marL="514350" indent="-514350">
              <a:buFont typeface="+mj-lt"/>
              <a:buAutoNum type="arabicPeriod"/>
            </a:pPr>
            <a:r>
              <a:rPr lang="en-GB" sz="3200" dirty="0">
                <a:ea typeface="Verdana"/>
                <a:cs typeface="Times New Roman"/>
              </a:rPr>
              <a:t>You need to decide between several different project development options</a:t>
            </a:r>
          </a:p>
          <a:p>
            <a:pPr marL="514350" indent="-514350">
              <a:buFont typeface="+mj-lt"/>
              <a:buAutoNum type="arabicPeriod"/>
            </a:pPr>
            <a:r>
              <a:rPr lang="en-GB" sz="3200" dirty="0">
                <a:ea typeface="Verdana"/>
                <a:cs typeface="Times New Roman"/>
              </a:rPr>
              <a:t>Each of the options has pros and cons </a:t>
            </a:r>
          </a:p>
          <a:p>
            <a:pPr marL="514350" indent="-514350">
              <a:buFont typeface="+mj-lt"/>
              <a:buAutoNum type="arabicPeriod"/>
            </a:pPr>
            <a:r>
              <a:rPr lang="en-GB" sz="3200" dirty="0">
                <a:ea typeface="Verdana"/>
                <a:cs typeface="Times New Roman"/>
              </a:rPr>
              <a:t>You will have [</a:t>
            </a:r>
            <a:r>
              <a:rPr lang="en-GB" sz="3200" dirty="0">
                <a:highlight>
                  <a:srgbClr val="FFFF00"/>
                </a:highlight>
                <a:ea typeface="Verdana"/>
                <a:cs typeface="Times New Roman"/>
              </a:rPr>
              <a:t>XX</a:t>
            </a:r>
            <a:r>
              <a:rPr lang="en-GB" sz="3200" dirty="0">
                <a:ea typeface="Verdana"/>
                <a:cs typeface="Times New Roman"/>
              </a:rPr>
              <a:t>] minutes to discuss in your group</a:t>
            </a:r>
          </a:p>
          <a:p>
            <a:pPr marL="514350" indent="-514350">
              <a:buFont typeface="+mj-lt"/>
              <a:buAutoNum type="arabicPeriod"/>
            </a:pPr>
            <a:r>
              <a:rPr lang="en-GB" sz="3200" dirty="0">
                <a:ea typeface="Verdana"/>
                <a:cs typeface="Times New Roman"/>
              </a:rPr>
              <a:t>You will then have [</a:t>
            </a:r>
            <a:r>
              <a:rPr lang="en-GB" sz="3200" dirty="0">
                <a:highlight>
                  <a:srgbClr val="FFFF00"/>
                </a:highlight>
                <a:ea typeface="Verdana"/>
                <a:cs typeface="Times New Roman"/>
              </a:rPr>
              <a:t>XX]</a:t>
            </a:r>
            <a:r>
              <a:rPr lang="en-GB" sz="3200" dirty="0">
                <a:ea typeface="Verdana"/>
                <a:cs typeface="Times New Roman"/>
              </a:rPr>
              <a:t> minutes to present your group’s decisions</a:t>
            </a:r>
          </a:p>
        </p:txBody>
      </p:sp>
      <p:sp>
        <p:nvSpPr>
          <p:cNvPr id="11" name="Rectangle 10">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1423105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A8537-64D9-95C7-6F55-19C14B79FA14}"/>
              </a:ext>
            </a:extLst>
          </p:cNvPr>
          <p:cNvSpPr>
            <a:spLocks noGrp="1"/>
          </p:cNvSpPr>
          <p:nvPr>
            <p:ph type="title"/>
          </p:nvPr>
        </p:nvSpPr>
        <p:spPr>
          <a:xfrm>
            <a:off x="414772" y="1867881"/>
            <a:ext cx="2479301" cy="3122238"/>
          </a:xfrm>
        </p:spPr>
        <p:txBody>
          <a:bodyPr anchor="ctr">
            <a:normAutofit/>
          </a:bodyPr>
          <a:lstStyle/>
          <a:p>
            <a:r>
              <a:rPr lang="en-GB" dirty="0"/>
              <a:t>Option 1 – what type of project will you develop?</a:t>
            </a:r>
          </a:p>
        </p:txBody>
      </p:sp>
      <p:pic>
        <p:nvPicPr>
          <p:cNvPr id="5" name="Graphic 4" descr="Forest scene with solid fill">
            <a:extLst>
              <a:ext uri="{FF2B5EF4-FFF2-40B4-BE49-F238E27FC236}">
                <a16:creationId xmlns:a16="http://schemas.microsoft.com/office/drawing/2014/main" id="{DBB76F5F-B315-16E4-4A42-3867E518C1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87108" y="1218494"/>
            <a:ext cx="1177426" cy="1177426"/>
          </a:xfrm>
          <a:prstGeom prst="rect">
            <a:avLst/>
          </a:prstGeom>
        </p:spPr>
      </p:pic>
      <p:pic>
        <p:nvPicPr>
          <p:cNvPr id="7" name="Graphic 6" descr="Crops with solid fill">
            <a:extLst>
              <a:ext uri="{FF2B5EF4-FFF2-40B4-BE49-F238E27FC236}">
                <a16:creationId xmlns:a16="http://schemas.microsoft.com/office/drawing/2014/main" id="{E5B0FDFC-B89E-9B49-3E09-DE3BD2E44C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65056" y="3921595"/>
            <a:ext cx="1177426" cy="1177426"/>
          </a:xfrm>
          <a:prstGeom prst="rect">
            <a:avLst/>
          </a:prstGeom>
        </p:spPr>
      </p:pic>
      <p:pic>
        <p:nvPicPr>
          <p:cNvPr id="9" name="Graphic 8" descr="Solar Panels with solid fill">
            <a:extLst>
              <a:ext uri="{FF2B5EF4-FFF2-40B4-BE49-F238E27FC236}">
                <a16:creationId xmlns:a16="http://schemas.microsoft.com/office/drawing/2014/main" id="{254FE4E1-680A-79E9-029C-6E7435CD89E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65056" y="1150117"/>
            <a:ext cx="1177426" cy="1177426"/>
          </a:xfrm>
          <a:prstGeom prst="rect">
            <a:avLst/>
          </a:prstGeom>
        </p:spPr>
      </p:pic>
      <p:pic>
        <p:nvPicPr>
          <p:cNvPr id="11" name="Graphic 10" descr="Fire with solid fill">
            <a:extLst>
              <a:ext uri="{FF2B5EF4-FFF2-40B4-BE49-F238E27FC236}">
                <a16:creationId xmlns:a16="http://schemas.microsoft.com/office/drawing/2014/main" id="{E0A17DFA-19F8-CE0F-1EA3-AFECAA959DE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43325" y="3921595"/>
            <a:ext cx="1177426" cy="1177426"/>
          </a:xfrm>
          <a:prstGeom prst="rect">
            <a:avLst/>
          </a:prstGeom>
        </p:spPr>
      </p:pic>
      <p:sp>
        <p:nvSpPr>
          <p:cNvPr id="12" name="TextBox 11">
            <a:extLst>
              <a:ext uri="{FF2B5EF4-FFF2-40B4-BE49-F238E27FC236}">
                <a16:creationId xmlns:a16="http://schemas.microsoft.com/office/drawing/2014/main" id="{7463E53C-06EC-CD33-ADBD-E9B591C098B5}"/>
              </a:ext>
            </a:extLst>
          </p:cNvPr>
          <p:cNvSpPr txBox="1"/>
          <p:nvPr/>
        </p:nvSpPr>
        <p:spPr>
          <a:xfrm>
            <a:off x="5155831" y="1150118"/>
            <a:ext cx="2194682" cy="2031325"/>
          </a:xfrm>
          <a:prstGeom prst="rect">
            <a:avLst/>
          </a:prstGeom>
        </p:spPr>
        <p:txBody>
          <a:bodyPr wrap="square" rtlCol="0" anchor="t">
            <a:spAutoFit/>
          </a:bodyPr>
          <a:lstStyle/>
          <a:p>
            <a:r>
              <a:rPr lang="en-GB" b="1" dirty="0"/>
              <a:t>Afforestation</a:t>
            </a:r>
          </a:p>
          <a:p>
            <a:r>
              <a:rPr lang="en-GB" dirty="0"/>
              <a:t>Currently trading at a price premium, but expensive and a long period from project inception until credits are generated​</a:t>
            </a:r>
          </a:p>
        </p:txBody>
      </p:sp>
      <p:sp>
        <p:nvSpPr>
          <p:cNvPr id="13" name="TextBox 12">
            <a:extLst>
              <a:ext uri="{FF2B5EF4-FFF2-40B4-BE49-F238E27FC236}">
                <a16:creationId xmlns:a16="http://schemas.microsoft.com/office/drawing/2014/main" id="{3A770BD9-5871-45AE-EC71-BE83BEE65A9D}"/>
              </a:ext>
            </a:extLst>
          </p:cNvPr>
          <p:cNvSpPr txBox="1"/>
          <p:nvPr/>
        </p:nvSpPr>
        <p:spPr>
          <a:xfrm>
            <a:off x="5029655" y="3833813"/>
            <a:ext cx="2194683" cy="2308324"/>
          </a:xfrm>
          <a:prstGeom prst="rect">
            <a:avLst/>
          </a:prstGeom>
        </p:spPr>
        <p:txBody>
          <a:bodyPr wrap="square" rtlCol="0" anchor="t">
            <a:spAutoFit/>
          </a:bodyPr>
          <a:lstStyle/>
          <a:p>
            <a:r>
              <a:rPr lang="en-GB" b="1"/>
              <a:t>Improved cookstoves</a:t>
            </a:r>
          </a:p>
          <a:p>
            <a:r>
              <a:rPr lang="en-GB"/>
              <a:t>Currently good demand, but you are concerned that with increased supply prices may fall in future</a:t>
            </a:r>
          </a:p>
        </p:txBody>
      </p:sp>
      <p:sp>
        <p:nvSpPr>
          <p:cNvPr id="14" name="TextBox 13">
            <a:extLst>
              <a:ext uri="{FF2B5EF4-FFF2-40B4-BE49-F238E27FC236}">
                <a16:creationId xmlns:a16="http://schemas.microsoft.com/office/drawing/2014/main" id="{BF4E17E2-7D4F-7C74-B7E5-8A44C90F8030}"/>
              </a:ext>
            </a:extLst>
          </p:cNvPr>
          <p:cNvSpPr txBox="1"/>
          <p:nvPr/>
        </p:nvSpPr>
        <p:spPr>
          <a:xfrm>
            <a:off x="9357025" y="1150117"/>
            <a:ext cx="2235742" cy="2031325"/>
          </a:xfrm>
          <a:prstGeom prst="rect">
            <a:avLst/>
          </a:prstGeom>
        </p:spPr>
        <p:txBody>
          <a:bodyPr wrap="square" rtlCol="0" anchor="t">
            <a:spAutoFit/>
          </a:bodyPr>
          <a:lstStyle/>
          <a:p>
            <a:r>
              <a:rPr lang="en-GB" b="1" dirty="0"/>
              <a:t>Off-grid solar</a:t>
            </a:r>
          </a:p>
          <a:p>
            <a:r>
              <a:rPr lang="en-GB" dirty="0"/>
              <a:t>You believe that it will be additional and has SDG benefits, but worry buyers don’t support renewables credits</a:t>
            </a:r>
          </a:p>
        </p:txBody>
      </p:sp>
      <p:sp>
        <p:nvSpPr>
          <p:cNvPr id="15" name="TextBox 14">
            <a:extLst>
              <a:ext uri="{FF2B5EF4-FFF2-40B4-BE49-F238E27FC236}">
                <a16:creationId xmlns:a16="http://schemas.microsoft.com/office/drawing/2014/main" id="{7B640CEF-5C5C-BC51-0A1D-813B391D0995}"/>
              </a:ext>
            </a:extLst>
          </p:cNvPr>
          <p:cNvSpPr txBox="1"/>
          <p:nvPr/>
        </p:nvSpPr>
        <p:spPr>
          <a:xfrm>
            <a:off x="9357023" y="3833813"/>
            <a:ext cx="2235743" cy="1754326"/>
          </a:xfrm>
          <a:prstGeom prst="rect">
            <a:avLst/>
          </a:prstGeom>
        </p:spPr>
        <p:txBody>
          <a:bodyPr wrap="square" rtlCol="0" anchor="t">
            <a:spAutoFit/>
          </a:bodyPr>
          <a:lstStyle/>
          <a:p>
            <a:r>
              <a:rPr lang="en-GB" b="1" dirty="0"/>
              <a:t>Agriculture</a:t>
            </a:r>
          </a:p>
          <a:p>
            <a:r>
              <a:rPr lang="en-GB" dirty="0"/>
              <a:t>Strong and growing demand with limited supply, but complicated and costly to implement</a:t>
            </a:r>
          </a:p>
        </p:txBody>
      </p:sp>
    </p:spTree>
    <p:extLst>
      <p:ext uri="{BB962C8B-B14F-4D97-AF65-F5344CB8AC3E}">
        <p14:creationId xmlns:p14="http://schemas.microsoft.com/office/powerpoint/2010/main" val="2969341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FD4E01-B9CE-8845-4BA1-64C6D2B744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D7369C-B418-9FED-A664-BC539472169E}"/>
              </a:ext>
            </a:extLst>
          </p:cNvPr>
          <p:cNvSpPr>
            <a:spLocks noGrp="1"/>
          </p:cNvSpPr>
          <p:nvPr>
            <p:ph type="title"/>
          </p:nvPr>
        </p:nvSpPr>
        <p:spPr>
          <a:xfrm>
            <a:off x="431407" y="1911671"/>
            <a:ext cx="2792471" cy="3020247"/>
          </a:xfrm>
        </p:spPr>
        <p:txBody>
          <a:bodyPr anchor="ctr">
            <a:normAutofit/>
          </a:bodyPr>
          <a:lstStyle/>
          <a:p>
            <a:r>
              <a:rPr lang="en-GB" dirty="0"/>
              <a:t>Option 2 – how will you sell your credits?</a:t>
            </a:r>
          </a:p>
        </p:txBody>
      </p:sp>
      <p:pic>
        <p:nvPicPr>
          <p:cNvPr id="5" name="Graphic 4" descr="Money with solid fill">
            <a:extLst>
              <a:ext uri="{FF2B5EF4-FFF2-40B4-BE49-F238E27FC236}">
                <a16:creationId xmlns:a16="http://schemas.microsoft.com/office/drawing/2014/main" id="{F39DAE69-548D-B492-D573-A11C13D2FFE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3986" y="2705865"/>
            <a:ext cx="1357313" cy="1357313"/>
          </a:xfrm>
          <a:prstGeom prst="rect">
            <a:avLst/>
          </a:prstGeom>
        </p:spPr>
      </p:pic>
      <p:pic>
        <p:nvPicPr>
          <p:cNvPr id="6" name="Graphic 5" descr="Money with solid fill">
            <a:extLst>
              <a:ext uri="{FF2B5EF4-FFF2-40B4-BE49-F238E27FC236}">
                <a16:creationId xmlns:a16="http://schemas.microsoft.com/office/drawing/2014/main" id="{6549510B-829E-E724-04A1-B3AF3081F70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1606" y="4453702"/>
            <a:ext cx="1357313" cy="1357313"/>
          </a:xfrm>
          <a:prstGeom prst="rect">
            <a:avLst/>
          </a:prstGeom>
        </p:spPr>
      </p:pic>
      <p:pic>
        <p:nvPicPr>
          <p:cNvPr id="7" name="Graphic 6" descr="Money with solid fill">
            <a:extLst>
              <a:ext uri="{FF2B5EF4-FFF2-40B4-BE49-F238E27FC236}">
                <a16:creationId xmlns:a16="http://schemas.microsoft.com/office/drawing/2014/main" id="{8B938175-A6BF-EA3F-4DEB-BD1E773C72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71607" y="958028"/>
            <a:ext cx="1357313" cy="1357313"/>
          </a:xfrm>
          <a:prstGeom prst="rect">
            <a:avLst/>
          </a:prstGeom>
        </p:spPr>
      </p:pic>
      <p:sp>
        <p:nvSpPr>
          <p:cNvPr id="9" name="TextBox 8">
            <a:extLst>
              <a:ext uri="{FF2B5EF4-FFF2-40B4-BE49-F238E27FC236}">
                <a16:creationId xmlns:a16="http://schemas.microsoft.com/office/drawing/2014/main" id="{FF4D8268-F2A6-AA5D-D6E5-BFB7B104FB17}"/>
              </a:ext>
            </a:extLst>
          </p:cNvPr>
          <p:cNvSpPr txBox="1"/>
          <p:nvPr/>
        </p:nvSpPr>
        <p:spPr>
          <a:xfrm>
            <a:off x="5991924" y="1212294"/>
            <a:ext cx="5768667" cy="1200329"/>
          </a:xfrm>
          <a:prstGeom prst="rect">
            <a:avLst/>
          </a:prstGeom>
        </p:spPr>
        <p:txBody>
          <a:bodyPr wrap="square" rtlCol="0" anchor="t">
            <a:spAutoFit/>
          </a:bodyPr>
          <a:lstStyle/>
          <a:p>
            <a:r>
              <a:rPr lang="en-GB" b="1"/>
              <a:t>Fully pre-sell</a:t>
            </a:r>
            <a:endParaRPr lang="en-GB"/>
          </a:p>
          <a:p>
            <a:r>
              <a:rPr lang="en-GB"/>
              <a:t>Guaranteed demand, but you are concerned that the discounted fixed price is lower than what you could get selling on the spot market</a:t>
            </a:r>
          </a:p>
        </p:txBody>
      </p:sp>
      <p:sp>
        <p:nvSpPr>
          <p:cNvPr id="10" name="TextBox 9">
            <a:extLst>
              <a:ext uri="{FF2B5EF4-FFF2-40B4-BE49-F238E27FC236}">
                <a16:creationId xmlns:a16="http://schemas.microsoft.com/office/drawing/2014/main" id="{5A56A700-8FEE-27F0-0D2E-63E4525180CA}"/>
              </a:ext>
            </a:extLst>
          </p:cNvPr>
          <p:cNvSpPr txBox="1"/>
          <p:nvPr/>
        </p:nvSpPr>
        <p:spPr>
          <a:xfrm>
            <a:off x="5991925" y="2821631"/>
            <a:ext cx="5768668" cy="1200329"/>
          </a:xfrm>
          <a:prstGeom prst="rect">
            <a:avLst/>
          </a:prstGeom>
        </p:spPr>
        <p:txBody>
          <a:bodyPr wrap="square" rtlCol="0" anchor="t">
            <a:spAutoFit/>
          </a:bodyPr>
          <a:lstStyle/>
          <a:p>
            <a:r>
              <a:rPr lang="en-GB" b="1" i="0" u="none" strike="noStrike">
                <a:solidFill>
                  <a:srgbClr val="000000"/>
                </a:solidFill>
                <a:effectLst/>
              </a:rPr>
              <a:t>Pre-sell half</a:t>
            </a:r>
          </a:p>
          <a:p>
            <a:r>
              <a:rPr lang="en-GB" sz="1800" b="0" i="0" u="none" strike="noStrike">
                <a:solidFill>
                  <a:srgbClr val="000000"/>
                </a:solidFill>
                <a:effectLst/>
              </a:rPr>
              <a:t>Half credits are sold at a discounted price, with the remainder available to sell at higher prices on the market. No guarantee of a buyer, so more risk for you</a:t>
            </a:r>
            <a:endParaRPr lang="en-GB"/>
          </a:p>
        </p:txBody>
      </p:sp>
      <p:sp>
        <p:nvSpPr>
          <p:cNvPr id="11" name="TextBox 10">
            <a:extLst>
              <a:ext uri="{FF2B5EF4-FFF2-40B4-BE49-F238E27FC236}">
                <a16:creationId xmlns:a16="http://schemas.microsoft.com/office/drawing/2014/main" id="{D647777D-4118-7C45-FBCF-61EC34DE9500}"/>
              </a:ext>
            </a:extLst>
          </p:cNvPr>
          <p:cNvSpPr txBox="1"/>
          <p:nvPr/>
        </p:nvSpPr>
        <p:spPr>
          <a:xfrm>
            <a:off x="5991924" y="4569468"/>
            <a:ext cx="5768668" cy="1200329"/>
          </a:xfrm>
          <a:prstGeom prst="rect">
            <a:avLst/>
          </a:prstGeom>
        </p:spPr>
        <p:txBody>
          <a:bodyPr wrap="square" rtlCol="0" anchor="t">
            <a:spAutoFit/>
          </a:bodyPr>
          <a:lstStyle/>
          <a:p>
            <a:r>
              <a:rPr lang="en-GB" b="1" i="0" u="none" strike="noStrike">
                <a:solidFill>
                  <a:srgbClr val="000000"/>
                </a:solidFill>
                <a:effectLst/>
              </a:rPr>
              <a:t>Spot market</a:t>
            </a:r>
          </a:p>
          <a:p>
            <a:r>
              <a:rPr lang="en-GB" i="0" u="none" strike="noStrike">
                <a:solidFill>
                  <a:srgbClr val="000000"/>
                </a:solidFill>
                <a:effectLst/>
              </a:rPr>
              <a:t>Sell credits on an ongoing basis. Negotiate multiple deals with buyers through the project lifetime. Potentially higher prices, but you bear the risk if you cannot find a buyer</a:t>
            </a:r>
            <a:endParaRPr lang="en-GB"/>
          </a:p>
        </p:txBody>
      </p:sp>
    </p:spTree>
    <p:extLst>
      <p:ext uri="{BB962C8B-B14F-4D97-AF65-F5344CB8AC3E}">
        <p14:creationId xmlns:p14="http://schemas.microsoft.com/office/powerpoint/2010/main" val="3264278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E2DAA-CFF3-633E-112A-52A02BC83B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7A4B7B-3D12-4657-1617-898564260384}"/>
              </a:ext>
            </a:extLst>
          </p:cNvPr>
          <p:cNvSpPr>
            <a:spLocks noGrp="1"/>
          </p:cNvSpPr>
          <p:nvPr>
            <p:ph type="title"/>
          </p:nvPr>
        </p:nvSpPr>
        <p:spPr>
          <a:xfrm>
            <a:off x="471233" y="1918876"/>
            <a:ext cx="2454847" cy="3020247"/>
          </a:xfrm>
        </p:spPr>
        <p:txBody>
          <a:bodyPr anchor="ctr">
            <a:normAutofit/>
          </a:bodyPr>
          <a:lstStyle/>
          <a:p>
            <a:r>
              <a:rPr lang="en-GB"/>
              <a:t>Option 3 – where will you develop the project?</a:t>
            </a:r>
          </a:p>
        </p:txBody>
      </p:sp>
      <p:pic>
        <p:nvPicPr>
          <p:cNvPr id="4" name="Graphic 3" descr="Earth globe: Africa and Europe with solid fill">
            <a:extLst>
              <a:ext uri="{FF2B5EF4-FFF2-40B4-BE49-F238E27FC236}">
                <a16:creationId xmlns:a16="http://schemas.microsoft.com/office/drawing/2014/main" id="{7449272A-6D67-F1D4-CA52-E15E7AEE1C4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529525" y="1358629"/>
            <a:ext cx="1847850" cy="1847850"/>
          </a:xfrm>
          <a:prstGeom prst="rect">
            <a:avLst/>
          </a:prstGeom>
        </p:spPr>
      </p:pic>
      <p:pic>
        <p:nvPicPr>
          <p:cNvPr id="8" name="Graphic 7" descr="Earth Globe - Asia with solid fill">
            <a:extLst>
              <a:ext uri="{FF2B5EF4-FFF2-40B4-BE49-F238E27FC236}">
                <a16:creationId xmlns:a16="http://schemas.microsoft.com/office/drawing/2014/main" id="{4CA89AC9-2A12-6C3D-1AAC-93AFCB86F63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29525" y="3805311"/>
            <a:ext cx="1847850" cy="1847850"/>
          </a:xfrm>
          <a:prstGeom prst="rect">
            <a:avLst/>
          </a:prstGeom>
        </p:spPr>
      </p:pic>
      <p:sp>
        <p:nvSpPr>
          <p:cNvPr id="10" name="TextBox 9">
            <a:extLst>
              <a:ext uri="{FF2B5EF4-FFF2-40B4-BE49-F238E27FC236}">
                <a16:creationId xmlns:a16="http://schemas.microsoft.com/office/drawing/2014/main" id="{DAC07790-0BC9-EDFF-786F-6D018CF8C764}"/>
              </a:ext>
            </a:extLst>
          </p:cNvPr>
          <p:cNvSpPr txBox="1"/>
          <p:nvPr/>
        </p:nvSpPr>
        <p:spPr>
          <a:xfrm>
            <a:off x="5377375" y="1358629"/>
            <a:ext cx="6115930" cy="1477328"/>
          </a:xfrm>
          <a:prstGeom prst="rect">
            <a:avLst/>
          </a:prstGeom>
        </p:spPr>
        <p:txBody>
          <a:bodyPr wrap="square" rtlCol="0" anchor="t">
            <a:spAutoFit/>
          </a:bodyPr>
          <a:lstStyle/>
          <a:p>
            <a:r>
              <a:rPr lang="en-GB" sz="1800" b="1" i="0" u="none" strike="noStrike" dirty="0">
                <a:solidFill>
                  <a:srgbClr val="000000"/>
                </a:solidFill>
                <a:effectLst/>
              </a:rPr>
              <a:t>Country A</a:t>
            </a:r>
            <a:r>
              <a:rPr lang="en-GB" sz="1800" b="0" i="0" u="none" strike="noStrike" dirty="0">
                <a:solidFill>
                  <a:srgbClr val="000000"/>
                </a:solidFill>
                <a:effectLst/>
              </a:rPr>
              <a:t> </a:t>
            </a:r>
          </a:p>
          <a:p>
            <a:r>
              <a:rPr lang="en-GB" sz="1800" b="0" i="0" u="none" strike="noStrike" dirty="0">
                <a:solidFill>
                  <a:srgbClr val="000000"/>
                </a:solidFill>
                <a:effectLst/>
              </a:rPr>
              <a:t>The government has said it will authorise projects under Article 6 and has established a process for authorisation. Developers must pay 10% of Article 6 project revenues in fees. You can also develop voluntary projects without additional fees.</a:t>
            </a:r>
            <a:endParaRPr lang="en-GB" dirty="0"/>
          </a:p>
        </p:txBody>
      </p:sp>
      <p:sp>
        <p:nvSpPr>
          <p:cNvPr id="12" name="TextBox 11">
            <a:extLst>
              <a:ext uri="{FF2B5EF4-FFF2-40B4-BE49-F238E27FC236}">
                <a16:creationId xmlns:a16="http://schemas.microsoft.com/office/drawing/2014/main" id="{7F030F69-C7B5-1CAF-617C-A3A1EB437533}"/>
              </a:ext>
            </a:extLst>
          </p:cNvPr>
          <p:cNvSpPr txBox="1"/>
          <p:nvPr/>
        </p:nvSpPr>
        <p:spPr>
          <a:xfrm>
            <a:off x="5377375" y="3805311"/>
            <a:ext cx="6115929" cy="1477328"/>
          </a:xfrm>
          <a:prstGeom prst="rect">
            <a:avLst/>
          </a:prstGeom>
        </p:spPr>
        <p:txBody>
          <a:bodyPr wrap="square" rtlCol="0" anchor="t">
            <a:spAutoFit/>
          </a:bodyPr>
          <a:lstStyle/>
          <a:p>
            <a:r>
              <a:rPr lang="en-GB" sz="1800" b="1" i="0" u="none" strike="noStrike">
                <a:solidFill>
                  <a:srgbClr val="000000"/>
                </a:solidFill>
                <a:effectLst/>
              </a:rPr>
              <a:t>Country B</a:t>
            </a:r>
            <a:r>
              <a:rPr lang="en-GB" sz="1800" b="0" i="0" u="none" strike="noStrike">
                <a:solidFill>
                  <a:srgbClr val="000000"/>
                </a:solidFill>
                <a:effectLst/>
              </a:rPr>
              <a:t> </a:t>
            </a:r>
          </a:p>
          <a:p>
            <a:r>
              <a:rPr lang="en-GB">
                <a:solidFill>
                  <a:srgbClr val="000000"/>
                </a:solidFill>
              </a:rPr>
              <a:t>The government has not publicly indicated whether it will authorise projects or not. Your engagement with ministry officials suggests it may be possible, but there is no assurance. For voluntary projects, a 5% fees on project revenues is levied.</a:t>
            </a:r>
            <a:endParaRPr lang="en-GB"/>
          </a:p>
        </p:txBody>
      </p:sp>
    </p:spTree>
    <p:extLst>
      <p:ext uri="{BB962C8B-B14F-4D97-AF65-F5344CB8AC3E}">
        <p14:creationId xmlns:p14="http://schemas.microsoft.com/office/powerpoint/2010/main" val="12454597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C61C6F-9383-1E2D-C973-15D79265FE4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0746A4-4D4F-37FE-92FF-3846ECB95B8B}"/>
              </a:ext>
            </a:extLst>
          </p:cNvPr>
          <p:cNvSpPr>
            <a:spLocks noGrp="1"/>
          </p:cNvSpPr>
          <p:nvPr>
            <p:ph type="title"/>
          </p:nvPr>
        </p:nvSpPr>
        <p:spPr>
          <a:xfrm>
            <a:off x="485301" y="1913413"/>
            <a:ext cx="2583047" cy="3020247"/>
          </a:xfrm>
        </p:spPr>
        <p:txBody>
          <a:bodyPr anchor="ctr">
            <a:normAutofit/>
          </a:bodyPr>
          <a:lstStyle/>
          <a:p>
            <a:r>
              <a:rPr lang="en-GB"/>
              <a:t>Option 4 – which market will you aim for?</a:t>
            </a:r>
          </a:p>
        </p:txBody>
      </p:sp>
      <p:pic>
        <p:nvPicPr>
          <p:cNvPr id="5" name="Graphic 4" descr="Handshake with solid fill">
            <a:extLst>
              <a:ext uri="{FF2B5EF4-FFF2-40B4-BE49-F238E27FC236}">
                <a16:creationId xmlns:a16="http://schemas.microsoft.com/office/drawing/2014/main" id="{70B43DB9-7AC0-7972-FFC3-F1EAE689E6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697676" y="1724025"/>
            <a:ext cx="1704975" cy="1704975"/>
          </a:xfrm>
          <a:prstGeom prst="rect">
            <a:avLst/>
          </a:prstGeom>
        </p:spPr>
      </p:pic>
      <p:pic>
        <p:nvPicPr>
          <p:cNvPr id="7" name="Graphic 6" descr="Open hand with solid fill">
            <a:extLst>
              <a:ext uri="{FF2B5EF4-FFF2-40B4-BE49-F238E27FC236}">
                <a16:creationId xmlns:a16="http://schemas.microsoft.com/office/drawing/2014/main" id="{CCC78924-8B00-6605-0B0D-F1656609136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97676" y="4081173"/>
            <a:ext cx="1704974" cy="1704974"/>
          </a:xfrm>
          <a:prstGeom prst="rect">
            <a:avLst/>
          </a:prstGeom>
        </p:spPr>
      </p:pic>
      <p:sp>
        <p:nvSpPr>
          <p:cNvPr id="9" name="TextBox 8">
            <a:extLst>
              <a:ext uri="{FF2B5EF4-FFF2-40B4-BE49-F238E27FC236}">
                <a16:creationId xmlns:a16="http://schemas.microsoft.com/office/drawing/2014/main" id="{F8697EB6-B40F-39EB-FB3B-212A9D95772F}"/>
              </a:ext>
            </a:extLst>
          </p:cNvPr>
          <p:cNvSpPr txBox="1"/>
          <p:nvPr/>
        </p:nvSpPr>
        <p:spPr>
          <a:xfrm>
            <a:off x="5624016" y="1500223"/>
            <a:ext cx="5883357" cy="1754326"/>
          </a:xfrm>
          <a:prstGeom prst="rect">
            <a:avLst/>
          </a:prstGeom>
        </p:spPr>
        <p:txBody>
          <a:bodyPr wrap="square" rtlCol="0" anchor="t">
            <a:spAutoFit/>
          </a:bodyPr>
          <a:lstStyle/>
          <a:p>
            <a:r>
              <a:rPr lang="en-GB" sz="1800" b="1" i="0" u="none" strike="noStrike" dirty="0">
                <a:solidFill>
                  <a:srgbClr val="000000"/>
                </a:solidFill>
                <a:effectLst/>
              </a:rPr>
              <a:t>Compliance</a:t>
            </a:r>
            <a:r>
              <a:rPr lang="en-GB" sz="1800" b="0" i="0" u="none" strike="noStrike" dirty="0">
                <a:solidFill>
                  <a:srgbClr val="000000"/>
                </a:solidFill>
                <a:effectLst/>
              </a:rPr>
              <a:t>: The market is much smaller with fewer potential buyers; however, there is a clear price premium for credits. It also involves additional costs</a:t>
            </a:r>
            <a:r>
              <a:rPr lang="en-GB" dirty="0">
                <a:solidFill>
                  <a:srgbClr val="000000"/>
                </a:solidFill>
              </a:rPr>
              <a:t> (</a:t>
            </a:r>
            <a:r>
              <a:rPr lang="en-GB" sz="1800" b="0" i="0" u="none" strike="noStrike" dirty="0">
                <a:solidFill>
                  <a:srgbClr val="000000"/>
                </a:solidFill>
                <a:effectLst/>
              </a:rPr>
              <a:t>such as insurance) and risks</a:t>
            </a:r>
            <a:r>
              <a:rPr lang="en-GB" dirty="0">
                <a:solidFill>
                  <a:srgbClr val="000000"/>
                </a:solidFill>
              </a:rPr>
              <a:t> (</a:t>
            </a:r>
            <a:r>
              <a:rPr lang="en-GB" sz="1800" b="0" i="0" u="none" strike="noStrike" dirty="0">
                <a:solidFill>
                  <a:srgbClr val="000000"/>
                </a:solidFill>
                <a:effectLst/>
              </a:rPr>
              <a:t>for example host countries not applying corresponding adjustments). You must have Article 6 authorisation to sell to these buyers.</a:t>
            </a:r>
            <a:endParaRPr lang="en-GB" dirty="0"/>
          </a:p>
        </p:txBody>
      </p:sp>
      <p:sp>
        <p:nvSpPr>
          <p:cNvPr id="10" name="TextBox 9">
            <a:extLst>
              <a:ext uri="{FF2B5EF4-FFF2-40B4-BE49-F238E27FC236}">
                <a16:creationId xmlns:a16="http://schemas.microsoft.com/office/drawing/2014/main" id="{AC9BFFA2-B73F-CEEB-4B19-F4C8A256EAC2}"/>
              </a:ext>
            </a:extLst>
          </p:cNvPr>
          <p:cNvSpPr txBox="1"/>
          <p:nvPr/>
        </p:nvSpPr>
        <p:spPr>
          <a:xfrm>
            <a:off x="5624015" y="3857371"/>
            <a:ext cx="5883357" cy="1754326"/>
          </a:xfrm>
          <a:prstGeom prst="rect">
            <a:avLst/>
          </a:prstGeom>
        </p:spPr>
        <p:txBody>
          <a:bodyPr wrap="square" rtlCol="0" anchor="t">
            <a:spAutoFit/>
          </a:bodyPr>
          <a:lstStyle/>
          <a:p>
            <a:r>
              <a:rPr lang="en-GB" sz="1800" b="1" i="0" u="none" strike="noStrike">
                <a:solidFill>
                  <a:srgbClr val="000000"/>
                </a:solidFill>
                <a:effectLst/>
              </a:rPr>
              <a:t>Voluntary</a:t>
            </a:r>
            <a:r>
              <a:rPr lang="en-GB" sz="1800" b="0" i="0" u="none" strike="noStrike">
                <a:solidFill>
                  <a:srgbClr val="000000"/>
                </a:solidFill>
                <a:effectLst/>
              </a:rPr>
              <a:t>: Much larger source of potential demand, although future market development is uncertain and there is high price volatility. Lack of clarity about decisions of voluntary initiatives means you are not sure whether your projects will be deemed as ‘high quality’ by the market in future.</a:t>
            </a:r>
            <a:endParaRPr lang="en-GB"/>
          </a:p>
        </p:txBody>
      </p:sp>
    </p:spTree>
    <p:extLst>
      <p:ext uri="{BB962C8B-B14F-4D97-AF65-F5344CB8AC3E}">
        <p14:creationId xmlns:p14="http://schemas.microsoft.com/office/powerpoint/2010/main" val="3725635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C8756-2B86-4DC0-765D-B0EFE035E0C1}"/>
              </a:ext>
            </a:extLst>
          </p:cNvPr>
          <p:cNvSpPr>
            <a:spLocks noGrp="1"/>
          </p:cNvSpPr>
          <p:nvPr>
            <p:ph type="title" idx="4294967295"/>
          </p:nvPr>
        </p:nvSpPr>
        <p:spPr>
          <a:xfrm>
            <a:off x="0" y="1123950"/>
            <a:ext cx="2947988" cy="4600575"/>
          </a:xfrm>
        </p:spPr>
        <p:txBody>
          <a:bodyPr/>
          <a:lstStyle/>
          <a:p>
            <a:r>
              <a:rPr lang="en-GB"/>
              <a:t>Summary of the options</a:t>
            </a:r>
          </a:p>
        </p:txBody>
      </p:sp>
      <p:graphicFrame>
        <p:nvGraphicFramePr>
          <p:cNvPr id="7" name="Table 6">
            <a:extLst>
              <a:ext uri="{FF2B5EF4-FFF2-40B4-BE49-F238E27FC236}">
                <a16:creationId xmlns:a16="http://schemas.microsoft.com/office/drawing/2014/main" id="{9848B341-747B-DB8F-99FD-5B881967456B}"/>
              </a:ext>
            </a:extLst>
          </p:cNvPr>
          <p:cNvGraphicFramePr>
            <a:graphicFrameLocks noGrp="1"/>
          </p:cNvGraphicFramePr>
          <p:nvPr>
            <p:extLst>
              <p:ext uri="{D42A27DB-BD31-4B8C-83A1-F6EECF244321}">
                <p14:modId xmlns:p14="http://schemas.microsoft.com/office/powerpoint/2010/main" val="3813048082"/>
              </p:ext>
            </p:extLst>
          </p:nvPr>
        </p:nvGraphicFramePr>
        <p:xfrm>
          <a:off x="434679" y="1206522"/>
          <a:ext cx="11377705" cy="4728249"/>
        </p:xfrm>
        <a:graphic>
          <a:graphicData uri="http://schemas.openxmlformats.org/drawingml/2006/table">
            <a:tbl>
              <a:tblPr firstRow="1" bandRow="1">
                <a:tableStyleId>{5C22544A-7EE6-4342-B048-85BDC9FD1C3A}</a:tableStyleId>
              </a:tblPr>
              <a:tblGrid>
                <a:gridCol w="1298074">
                  <a:extLst>
                    <a:ext uri="{9D8B030D-6E8A-4147-A177-3AD203B41FA5}">
                      <a16:colId xmlns:a16="http://schemas.microsoft.com/office/drawing/2014/main" val="3621940199"/>
                    </a:ext>
                  </a:extLst>
                </a:gridCol>
                <a:gridCol w="2519908">
                  <a:extLst>
                    <a:ext uri="{9D8B030D-6E8A-4147-A177-3AD203B41FA5}">
                      <a16:colId xmlns:a16="http://schemas.microsoft.com/office/drawing/2014/main" val="1225763768"/>
                    </a:ext>
                  </a:extLst>
                </a:gridCol>
                <a:gridCol w="2519908">
                  <a:extLst>
                    <a:ext uri="{9D8B030D-6E8A-4147-A177-3AD203B41FA5}">
                      <a16:colId xmlns:a16="http://schemas.microsoft.com/office/drawing/2014/main" val="3140212002"/>
                    </a:ext>
                  </a:extLst>
                </a:gridCol>
                <a:gridCol w="2439802">
                  <a:extLst>
                    <a:ext uri="{9D8B030D-6E8A-4147-A177-3AD203B41FA5}">
                      <a16:colId xmlns:a16="http://schemas.microsoft.com/office/drawing/2014/main" val="1140018447"/>
                    </a:ext>
                  </a:extLst>
                </a:gridCol>
                <a:gridCol w="2600013">
                  <a:extLst>
                    <a:ext uri="{9D8B030D-6E8A-4147-A177-3AD203B41FA5}">
                      <a16:colId xmlns:a16="http://schemas.microsoft.com/office/drawing/2014/main" val="466371801"/>
                    </a:ext>
                  </a:extLst>
                </a:gridCol>
              </a:tblGrid>
              <a:tr h="396615">
                <a:tc>
                  <a:txBody>
                    <a:bodyPr/>
                    <a:lstStyle/>
                    <a:p>
                      <a:endParaRPr lang="en-GB" sz="1600"/>
                    </a:p>
                  </a:txBody>
                  <a:tcPr/>
                </a:tc>
                <a:tc>
                  <a:txBody>
                    <a:bodyPr/>
                    <a:lstStyle/>
                    <a:p>
                      <a:r>
                        <a:rPr lang="en-GB" sz="1600"/>
                        <a:t>Option 1</a:t>
                      </a:r>
                    </a:p>
                  </a:txBody>
                  <a:tcPr/>
                </a:tc>
                <a:tc>
                  <a:txBody>
                    <a:bodyPr/>
                    <a:lstStyle/>
                    <a:p>
                      <a:r>
                        <a:rPr lang="en-GB" sz="1600"/>
                        <a:t>Option 2</a:t>
                      </a:r>
                    </a:p>
                  </a:txBody>
                  <a:tcPr/>
                </a:tc>
                <a:tc>
                  <a:txBody>
                    <a:bodyPr/>
                    <a:lstStyle/>
                    <a:p>
                      <a:r>
                        <a:rPr lang="en-GB" sz="1600"/>
                        <a:t>Option 3</a:t>
                      </a:r>
                    </a:p>
                  </a:txBody>
                  <a:tcPr/>
                </a:tc>
                <a:tc>
                  <a:txBody>
                    <a:bodyPr/>
                    <a:lstStyle/>
                    <a:p>
                      <a:r>
                        <a:rPr lang="en-GB" sz="1600"/>
                        <a:t>Option 4</a:t>
                      </a:r>
                    </a:p>
                  </a:txBody>
                  <a:tcPr/>
                </a:tc>
                <a:extLst>
                  <a:ext uri="{0D108BD9-81ED-4DB2-BD59-A6C34878D82A}">
                    <a16:rowId xmlns:a16="http://schemas.microsoft.com/office/drawing/2014/main" val="1800591412"/>
                  </a:ext>
                </a:extLst>
              </a:tr>
              <a:tr h="977097">
                <a:tc>
                  <a:txBody>
                    <a:bodyPr/>
                    <a:lstStyle/>
                    <a:p>
                      <a:r>
                        <a:rPr lang="en-GB" sz="1600" b="1">
                          <a:solidFill>
                            <a:schemeClr val="bg1"/>
                          </a:solidFill>
                        </a:rPr>
                        <a:t>Project type</a:t>
                      </a:r>
                    </a:p>
                  </a:txBody>
                  <a:tcPr>
                    <a:solidFill>
                      <a:schemeClr val="accent2"/>
                    </a:solidFill>
                  </a:tcPr>
                </a:tc>
                <a:tc>
                  <a:txBody>
                    <a:bodyPr/>
                    <a:lstStyle/>
                    <a:p>
                      <a:r>
                        <a:rPr lang="en-GB" sz="1600" b="1"/>
                        <a:t>Afforestation</a:t>
                      </a:r>
                    </a:p>
                    <a:p>
                      <a:pPr marL="285750" indent="-285750">
                        <a:buFontTx/>
                        <a:buChar char="-"/>
                      </a:pPr>
                      <a:r>
                        <a:rPr lang="en-GB" sz="1600"/>
                        <a:t>Price premium and good demand</a:t>
                      </a:r>
                    </a:p>
                    <a:p>
                      <a:pPr marL="285750" indent="-285750">
                        <a:buFontTx/>
                        <a:buChar char="-"/>
                      </a:pPr>
                      <a:r>
                        <a:rPr lang="en-GB" sz="1600"/>
                        <a:t>High upfront cost</a:t>
                      </a:r>
                    </a:p>
                    <a:p>
                      <a:pPr marL="285750" indent="-285750">
                        <a:buFontTx/>
                        <a:buChar char="-"/>
                      </a:pPr>
                      <a:r>
                        <a:rPr lang="en-GB" sz="1600"/>
                        <a:t>Long payback</a:t>
                      </a:r>
                    </a:p>
                  </a:txBody>
                  <a:tcPr/>
                </a:tc>
                <a:tc>
                  <a:txBody>
                    <a:bodyPr/>
                    <a:lstStyle/>
                    <a:p>
                      <a:r>
                        <a:rPr lang="en-GB" sz="1600" b="1"/>
                        <a:t>Cookstoves</a:t>
                      </a:r>
                    </a:p>
                    <a:p>
                      <a:pPr marL="285750" indent="-285750">
                        <a:buFontTx/>
                        <a:buChar char="-"/>
                      </a:pPr>
                      <a:r>
                        <a:rPr lang="en-GB" sz="1600"/>
                        <a:t>Good current demand</a:t>
                      </a:r>
                    </a:p>
                    <a:p>
                      <a:pPr marL="285750" indent="-285750">
                        <a:buFontTx/>
                        <a:buChar char="-"/>
                      </a:pPr>
                      <a:r>
                        <a:rPr lang="en-GB" sz="1600"/>
                        <a:t>May decrease in future</a:t>
                      </a:r>
                    </a:p>
                  </a:txBody>
                  <a:tcPr/>
                </a:tc>
                <a:tc>
                  <a:txBody>
                    <a:bodyPr/>
                    <a:lstStyle/>
                    <a:p>
                      <a:r>
                        <a:rPr lang="en-GB" sz="1600" b="1"/>
                        <a:t>Off-grid solar</a:t>
                      </a:r>
                    </a:p>
                    <a:p>
                      <a:pPr marL="285750" indent="-285750">
                        <a:buFontTx/>
                        <a:buChar char="-"/>
                      </a:pPr>
                      <a:r>
                        <a:rPr lang="en-GB" sz="1600"/>
                        <a:t>Additional with SDGs</a:t>
                      </a:r>
                    </a:p>
                    <a:p>
                      <a:pPr marL="285750" indent="-285750">
                        <a:buFontTx/>
                        <a:buChar char="-"/>
                      </a:pPr>
                      <a:r>
                        <a:rPr lang="en-GB" sz="1600"/>
                        <a:t>Potential lack of demand</a:t>
                      </a:r>
                    </a:p>
                  </a:txBody>
                  <a:tcPr/>
                </a:tc>
                <a:tc>
                  <a:txBody>
                    <a:bodyPr/>
                    <a:lstStyle/>
                    <a:p>
                      <a:r>
                        <a:rPr lang="en-GB" sz="1600" b="1"/>
                        <a:t>Agriculture</a:t>
                      </a:r>
                    </a:p>
                    <a:p>
                      <a:pPr marL="285750" indent="-285750">
                        <a:buFontTx/>
                        <a:buChar char="-"/>
                      </a:pPr>
                      <a:r>
                        <a:rPr lang="en-GB" sz="1600"/>
                        <a:t>Growing demand</a:t>
                      </a:r>
                    </a:p>
                    <a:p>
                      <a:pPr marL="285750" indent="-285750">
                        <a:buFontTx/>
                        <a:buChar char="-"/>
                      </a:pPr>
                      <a:r>
                        <a:rPr lang="en-GB" sz="1600"/>
                        <a:t>Costly and complicated to implement</a:t>
                      </a:r>
                    </a:p>
                  </a:txBody>
                  <a:tcPr/>
                </a:tc>
                <a:extLst>
                  <a:ext uri="{0D108BD9-81ED-4DB2-BD59-A6C34878D82A}">
                    <a16:rowId xmlns:a16="http://schemas.microsoft.com/office/drawing/2014/main" val="3015000623"/>
                  </a:ext>
                </a:extLst>
              </a:tr>
              <a:tr h="977097">
                <a:tc>
                  <a:txBody>
                    <a:bodyPr/>
                    <a:lstStyle/>
                    <a:p>
                      <a:r>
                        <a:rPr lang="en-GB" sz="1600" b="1">
                          <a:solidFill>
                            <a:schemeClr val="bg1"/>
                          </a:solidFill>
                        </a:rPr>
                        <a:t>Selling credits</a:t>
                      </a:r>
                    </a:p>
                  </a:txBody>
                  <a:tcPr>
                    <a:solidFill>
                      <a:schemeClr val="accent2"/>
                    </a:solidFill>
                  </a:tcPr>
                </a:tc>
                <a:tc>
                  <a:txBody>
                    <a:bodyPr/>
                    <a:lstStyle/>
                    <a:p>
                      <a:r>
                        <a:rPr lang="en-GB" sz="1600" b="1"/>
                        <a:t>Fully pre-sell</a:t>
                      </a:r>
                    </a:p>
                    <a:p>
                      <a:r>
                        <a:rPr lang="en-GB" sz="1600"/>
                        <a:t>- Low risk</a:t>
                      </a:r>
                    </a:p>
                    <a:p>
                      <a:r>
                        <a:rPr lang="en-GB" sz="1600"/>
                        <a:t>- Discounted price</a:t>
                      </a:r>
                    </a:p>
                  </a:txBody>
                  <a:tcPr/>
                </a:tc>
                <a:tc>
                  <a:txBody>
                    <a:bodyPr/>
                    <a:lstStyle/>
                    <a:p>
                      <a:r>
                        <a:rPr lang="en-GB" sz="1600" b="1"/>
                        <a:t>Pre-sell half</a:t>
                      </a:r>
                    </a:p>
                    <a:p>
                      <a:pPr marL="285750" indent="-285750">
                        <a:buFontTx/>
                        <a:buChar char="-"/>
                      </a:pPr>
                      <a:r>
                        <a:rPr lang="en-GB" sz="1600"/>
                        <a:t>Medium risk</a:t>
                      </a:r>
                    </a:p>
                    <a:p>
                      <a:pPr marL="285750" indent="-285750">
                        <a:buFontTx/>
                        <a:buChar char="-"/>
                      </a:pPr>
                      <a:r>
                        <a:rPr lang="en-GB" sz="1600"/>
                        <a:t>½ available for spot market</a:t>
                      </a:r>
                    </a:p>
                  </a:txBody>
                  <a:tcPr/>
                </a:tc>
                <a:tc>
                  <a:txBody>
                    <a:bodyPr/>
                    <a:lstStyle/>
                    <a:p>
                      <a:r>
                        <a:rPr lang="en-GB" sz="1600" b="1"/>
                        <a:t>Spot market</a:t>
                      </a:r>
                    </a:p>
                    <a:p>
                      <a:pPr marL="285750" indent="-285750">
                        <a:buFontTx/>
                        <a:buChar char="-"/>
                      </a:pPr>
                      <a:r>
                        <a:rPr lang="en-GB" sz="1600"/>
                        <a:t>Highest risk</a:t>
                      </a:r>
                    </a:p>
                    <a:p>
                      <a:pPr marL="285750" indent="-285750">
                        <a:buFontTx/>
                        <a:buChar char="-"/>
                      </a:pPr>
                      <a:r>
                        <a:rPr lang="en-GB" sz="1600"/>
                        <a:t>May get higher prices</a:t>
                      </a:r>
                    </a:p>
                  </a:txBody>
                  <a:tcPr/>
                </a:tc>
                <a:tc>
                  <a:txBody>
                    <a:bodyPr/>
                    <a:lstStyle/>
                    <a:p>
                      <a:endParaRPr lang="en-GB" sz="1800"/>
                    </a:p>
                  </a:txBody>
                  <a:tcPr>
                    <a:solidFill>
                      <a:schemeClr val="bg2"/>
                    </a:solidFill>
                  </a:tcPr>
                </a:tc>
                <a:extLst>
                  <a:ext uri="{0D108BD9-81ED-4DB2-BD59-A6C34878D82A}">
                    <a16:rowId xmlns:a16="http://schemas.microsoft.com/office/drawing/2014/main" val="3624563131"/>
                  </a:ext>
                </a:extLst>
              </a:tr>
              <a:tr h="977097">
                <a:tc>
                  <a:txBody>
                    <a:bodyPr/>
                    <a:lstStyle/>
                    <a:p>
                      <a:r>
                        <a:rPr lang="en-GB" sz="1600" b="1">
                          <a:solidFill>
                            <a:schemeClr val="bg1"/>
                          </a:solidFill>
                        </a:rPr>
                        <a:t>Country</a:t>
                      </a:r>
                    </a:p>
                  </a:txBody>
                  <a:tcPr>
                    <a:solidFill>
                      <a:schemeClr val="accent2"/>
                    </a:solidFill>
                  </a:tcPr>
                </a:tc>
                <a:tc gridSpan="2">
                  <a:txBody>
                    <a:bodyPr/>
                    <a:lstStyle/>
                    <a:p>
                      <a:r>
                        <a:rPr lang="en-GB" sz="1600" b="1"/>
                        <a:t>Country A</a:t>
                      </a:r>
                    </a:p>
                    <a:p>
                      <a:pPr marL="285750" indent="-285750">
                        <a:buFontTx/>
                        <a:buChar char="-"/>
                      </a:pPr>
                      <a:r>
                        <a:rPr lang="en-GB" sz="1600" b="0"/>
                        <a:t>Will authorise, but 10% fee for Art. 6</a:t>
                      </a:r>
                    </a:p>
                    <a:p>
                      <a:pPr marL="285750" indent="-285750">
                        <a:buFontTx/>
                        <a:buChar char="-"/>
                      </a:pPr>
                      <a:r>
                        <a:rPr lang="en-GB" sz="1600" b="0"/>
                        <a:t>No fee for voluntary projects</a:t>
                      </a:r>
                    </a:p>
                  </a:txBody>
                  <a:tcPr/>
                </a:tc>
                <a:tc hMerge="1">
                  <a:txBody>
                    <a:bodyPr/>
                    <a:lstStyle/>
                    <a:p>
                      <a:endParaRPr lang="en-GB" sz="1800"/>
                    </a:p>
                  </a:txBody>
                  <a:tcPr/>
                </a:tc>
                <a:tc gridSpan="2">
                  <a:txBody>
                    <a:bodyPr/>
                    <a:lstStyle/>
                    <a:p>
                      <a:pPr marL="0" marR="0" lvl="0" indent="0" algn="l" defTabSz="609570" rtl="0" eaLnBrk="1" fontAlgn="auto" latinLnBrk="0" hangingPunct="1">
                        <a:lnSpc>
                          <a:spcPct val="100000"/>
                        </a:lnSpc>
                        <a:spcBef>
                          <a:spcPts val="0"/>
                        </a:spcBef>
                        <a:spcAft>
                          <a:spcPts val="0"/>
                        </a:spcAft>
                        <a:buClrTx/>
                        <a:buSzTx/>
                        <a:buFontTx/>
                        <a:buNone/>
                        <a:tabLst/>
                        <a:defRPr/>
                      </a:pPr>
                      <a:r>
                        <a:rPr lang="en-GB" sz="1600" b="1" dirty="0"/>
                        <a:t>Country B</a:t>
                      </a:r>
                    </a:p>
                    <a:p>
                      <a:pPr marL="285750" indent="-285750">
                        <a:buFontTx/>
                        <a:buChar char="-"/>
                      </a:pPr>
                      <a:r>
                        <a:rPr lang="en-GB" sz="1600"/>
                        <a:t>Unclear if </a:t>
                      </a:r>
                      <a:r>
                        <a:rPr lang="en-GB" sz="1600" dirty="0"/>
                        <a:t>it will authorise for Art. 6, no fee</a:t>
                      </a:r>
                    </a:p>
                    <a:p>
                      <a:pPr marL="285750" indent="-285750">
                        <a:buFontTx/>
                        <a:buChar char="-"/>
                      </a:pPr>
                      <a:r>
                        <a:rPr lang="en-GB" sz="1600" dirty="0"/>
                        <a:t>5% fee for voluntary projects</a:t>
                      </a:r>
                    </a:p>
                  </a:txBody>
                  <a:tcPr/>
                </a:tc>
                <a:tc hMerge="1">
                  <a:txBody>
                    <a:bodyPr/>
                    <a:lstStyle/>
                    <a:p>
                      <a:endParaRPr lang="en-GB" sz="1800"/>
                    </a:p>
                  </a:txBody>
                  <a:tcPr/>
                </a:tc>
                <a:extLst>
                  <a:ext uri="{0D108BD9-81ED-4DB2-BD59-A6C34878D82A}">
                    <a16:rowId xmlns:a16="http://schemas.microsoft.com/office/drawing/2014/main" val="3628993276"/>
                  </a:ext>
                </a:extLst>
              </a:tr>
              <a:tr h="977097">
                <a:tc>
                  <a:txBody>
                    <a:bodyPr/>
                    <a:lstStyle/>
                    <a:p>
                      <a:r>
                        <a:rPr lang="en-GB" sz="1600" b="1">
                          <a:solidFill>
                            <a:schemeClr val="bg1"/>
                          </a:solidFill>
                        </a:rPr>
                        <a:t>Market segment</a:t>
                      </a:r>
                    </a:p>
                  </a:txBody>
                  <a:tcPr>
                    <a:solidFill>
                      <a:schemeClr val="accent2"/>
                    </a:solidFill>
                  </a:tcPr>
                </a:tc>
                <a:tc gridSpan="2">
                  <a:txBody>
                    <a:bodyPr/>
                    <a:lstStyle/>
                    <a:p>
                      <a:r>
                        <a:rPr lang="en-GB" sz="1600" b="1"/>
                        <a:t>Compliance</a:t>
                      </a:r>
                    </a:p>
                    <a:p>
                      <a:pPr marL="285750" indent="-285750">
                        <a:buFontTx/>
                        <a:buChar char="-"/>
                      </a:pPr>
                      <a:r>
                        <a:rPr lang="en-GB" sz="1600" b="0"/>
                        <a:t>Smaller market, higher costs and risk</a:t>
                      </a:r>
                    </a:p>
                    <a:p>
                      <a:pPr marL="285750" indent="-285750">
                        <a:buFontTx/>
                        <a:buChar char="-"/>
                      </a:pPr>
                      <a:r>
                        <a:rPr lang="en-GB" sz="1600" b="0"/>
                        <a:t>Likely a significant price premium</a:t>
                      </a:r>
                    </a:p>
                  </a:txBody>
                  <a:tcPr/>
                </a:tc>
                <a:tc hMerge="1">
                  <a:txBody>
                    <a:bodyPr/>
                    <a:lstStyle/>
                    <a:p>
                      <a:endParaRPr lang="en-GB" sz="1800"/>
                    </a:p>
                  </a:txBody>
                  <a:tcPr/>
                </a:tc>
                <a:tc gridSpan="2">
                  <a:txBody>
                    <a:bodyPr/>
                    <a:lstStyle/>
                    <a:p>
                      <a:r>
                        <a:rPr lang="en-GB" sz="1600" b="1" dirty="0"/>
                        <a:t>Voluntary</a:t>
                      </a:r>
                      <a:endParaRPr lang="en-GB" sz="1600" b="0" dirty="0"/>
                    </a:p>
                    <a:p>
                      <a:pPr marL="285750" indent="-285750">
                        <a:buFontTx/>
                        <a:buChar char="-"/>
                      </a:pPr>
                      <a:r>
                        <a:rPr lang="en-GB" sz="1600" b="0" dirty="0"/>
                        <a:t>Much larger market</a:t>
                      </a:r>
                    </a:p>
                    <a:p>
                      <a:pPr marL="285750" indent="-285750">
                        <a:buFontTx/>
                        <a:buChar char="-"/>
                      </a:pPr>
                      <a:r>
                        <a:rPr lang="en-GB" sz="1600" b="0" dirty="0"/>
                        <a:t>Uncertainty over prices and future trends</a:t>
                      </a:r>
                      <a:endParaRPr lang="en-GB" sz="1600" b="1" dirty="0"/>
                    </a:p>
                  </a:txBody>
                  <a:tcPr/>
                </a:tc>
                <a:tc hMerge="1">
                  <a:txBody>
                    <a:bodyPr/>
                    <a:lstStyle/>
                    <a:p>
                      <a:endParaRPr lang="en-GB" sz="1800"/>
                    </a:p>
                  </a:txBody>
                  <a:tcPr/>
                </a:tc>
                <a:extLst>
                  <a:ext uri="{0D108BD9-81ED-4DB2-BD59-A6C34878D82A}">
                    <a16:rowId xmlns:a16="http://schemas.microsoft.com/office/drawing/2014/main" val="1132306619"/>
                  </a:ext>
                </a:extLst>
              </a:tr>
            </a:tbl>
          </a:graphicData>
        </a:graphic>
      </p:graphicFrame>
      <p:sp>
        <p:nvSpPr>
          <p:cNvPr id="3" name="TextBox 2">
            <a:extLst>
              <a:ext uri="{FF2B5EF4-FFF2-40B4-BE49-F238E27FC236}">
                <a16:creationId xmlns:a16="http://schemas.microsoft.com/office/drawing/2014/main" id="{3004AC02-8782-A138-DDDF-0F9CE16E860E}"/>
              </a:ext>
            </a:extLst>
          </p:cNvPr>
          <p:cNvSpPr txBox="1"/>
          <p:nvPr/>
        </p:nvSpPr>
        <p:spPr>
          <a:xfrm>
            <a:off x="434679" y="559444"/>
            <a:ext cx="9439421" cy="523220"/>
          </a:xfrm>
          <a:prstGeom prst="rect">
            <a:avLst/>
          </a:prstGeom>
          <a:noFill/>
        </p:spPr>
        <p:txBody>
          <a:bodyPr wrap="square" rtlCol="0">
            <a:spAutoFit/>
          </a:bodyPr>
          <a:lstStyle/>
          <a:p>
            <a:r>
              <a:rPr lang="en-GB" sz="2800" b="1" dirty="0"/>
              <a:t>A summary of the options</a:t>
            </a:r>
          </a:p>
        </p:txBody>
      </p:sp>
    </p:spTree>
    <p:extLst>
      <p:ext uri="{BB962C8B-B14F-4D97-AF65-F5344CB8AC3E}">
        <p14:creationId xmlns:p14="http://schemas.microsoft.com/office/powerpoint/2010/main" val="563946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6298F0F-6ADD-2C8F-5FCD-180DAEAF3B6E}"/>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A178560-78C9-4CB5-BE46-05302CDA8E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Close-up of fern leaves">
            <a:extLst>
              <a:ext uri="{FF2B5EF4-FFF2-40B4-BE49-F238E27FC236}">
                <a16:creationId xmlns:a16="http://schemas.microsoft.com/office/drawing/2014/main" id="{68A517A6-4A82-C6D5-16E7-76C64127BAE1}"/>
              </a:ext>
            </a:extLst>
          </p:cNvPr>
          <p:cNvPicPr>
            <a:picLocks noChangeAspect="1"/>
          </p:cNvPicPr>
          <p:nvPr/>
        </p:nvPicPr>
        <p:blipFill>
          <a:blip r:embed="rId3"/>
          <a:srcRect t="6125" r="-1" b="9583"/>
          <a:stretch/>
        </p:blipFill>
        <p:spPr>
          <a:xfrm>
            <a:off x="-249852" y="0"/>
            <a:ext cx="12449763" cy="6858000"/>
          </a:xfrm>
          <a:prstGeom prst="rect">
            <a:avLst/>
          </a:prstGeom>
        </p:spPr>
      </p:pic>
      <p:sp>
        <p:nvSpPr>
          <p:cNvPr id="21" name="Rectangle 20">
            <a:extLst>
              <a:ext uri="{FF2B5EF4-FFF2-40B4-BE49-F238E27FC236}">
                <a16:creationId xmlns:a16="http://schemas.microsoft.com/office/drawing/2014/main" id="{69461EC9-A94F-4225-B526-5C862F340F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F7D6614C-C717-94D5-6C67-0CD821A3E0E9}"/>
              </a:ext>
            </a:extLst>
          </p:cNvPr>
          <p:cNvSpPr>
            <a:spLocks noGrp="1"/>
          </p:cNvSpPr>
          <p:nvPr>
            <p:ph type="title"/>
          </p:nvPr>
        </p:nvSpPr>
        <p:spPr>
          <a:xfrm>
            <a:off x="252919" y="1123837"/>
            <a:ext cx="2947482" cy="4601183"/>
          </a:xfrm>
        </p:spPr>
        <p:txBody>
          <a:bodyPr>
            <a:normAutofit/>
          </a:bodyPr>
          <a:lstStyle/>
          <a:p>
            <a:r>
              <a:rPr lang="en-GB" dirty="0"/>
              <a:t>Exercise: choosing a carbon crediting project</a:t>
            </a:r>
          </a:p>
        </p:txBody>
      </p:sp>
      <p:sp>
        <p:nvSpPr>
          <p:cNvPr id="22" name="Rectangle 21">
            <a:extLst>
              <a:ext uri="{FF2B5EF4-FFF2-40B4-BE49-F238E27FC236}">
                <a16:creationId xmlns:a16="http://schemas.microsoft.com/office/drawing/2014/main" id="{D87160F7-FCB2-48B7-8BB8-BEFF45F6BF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697130" y="754144"/>
            <a:ext cx="7865196" cy="5335760"/>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9" name="Content Placeholder 8">
            <a:extLst>
              <a:ext uri="{FF2B5EF4-FFF2-40B4-BE49-F238E27FC236}">
                <a16:creationId xmlns:a16="http://schemas.microsoft.com/office/drawing/2014/main" id="{21DD4886-3C04-A859-F1B5-F5B04F38AA8D}"/>
              </a:ext>
            </a:extLst>
          </p:cNvPr>
          <p:cNvSpPr>
            <a:spLocks noGrp="1"/>
          </p:cNvSpPr>
          <p:nvPr>
            <p:ph idx="1"/>
          </p:nvPr>
        </p:nvSpPr>
        <p:spPr>
          <a:xfrm>
            <a:off x="3972128" y="971055"/>
            <a:ext cx="7315200" cy="4901938"/>
          </a:xfrm>
        </p:spPr>
        <p:txBody>
          <a:bodyPr>
            <a:normAutofit/>
          </a:bodyPr>
          <a:lstStyle/>
          <a:p>
            <a:pPr marL="0" indent="0">
              <a:buNone/>
            </a:pPr>
            <a:r>
              <a:rPr lang="en-GB" dirty="0">
                <a:latin typeface="Corbel (Body)"/>
                <a:ea typeface="Verdana" panose="020B0604030504040204" pitchFamily="34" charset="0"/>
                <a:cs typeface="Times New Roman" panose="02020603050405020304" pitchFamily="18" charset="0"/>
              </a:rPr>
              <a:t>As a project developer, you have the following assumptions:</a:t>
            </a:r>
          </a:p>
          <a:p>
            <a:pPr marL="457200" indent="-457200">
              <a:buFont typeface="+mj-lt"/>
              <a:buAutoNum type="arabicPeriod"/>
            </a:pPr>
            <a:r>
              <a:rPr lang="en-GB" dirty="0">
                <a:latin typeface="Corbel (Body)"/>
                <a:ea typeface="Verdana" panose="020B0604030504040204" pitchFamily="34" charset="0"/>
                <a:cs typeface="Times New Roman" panose="02020603050405020304" pitchFamily="18" charset="0"/>
              </a:rPr>
              <a:t>Your priority is ensuring the financial feasibility of the project</a:t>
            </a:r>
          </a:p>
          <a:p>
            <a:pPr marL="457200" indent="-457200">
              <a:buFont typeface="+mj-lt"/>
              <a:buAutoNum type="arabicPeriod"/>
            </a:pPr>
            <a:r>
              <a:rPr lang="en-GB" dirty="0">
                <a:latin typeface="Corbel (Body)"/>
                <a:ea typeface="Verdana"/>
                <a:cs typeface="Times New Roman"/>
              </a:rPr>
              <a:t>You believe that prices are generally going rise in the coming years</a:t>
            </a:r>
          </a:p>
          <a:p>
            <a:pPr marL="457200" indent="-457200">
              <a:buFont typeface="+mj-lt"/>
              <a:buAutoNum type="arabicPeriod"/>
            </a:pPr>
            <a:r>
              <a:rPr lang="en-GB" dirty="0">
                <a:latin typeface="Corbel (Body)"/>
                <a:ea typeface="Verdana" panose="020B0604030504040204" pitchFamily="34" charset="0"/>
                <a:cs typeface="Times New Roman" panose="02020603050405020304" pitchFamily="18" charset="0"/>
              </a:rPr>
              <a:t>Cookstoves are the lowest risk, as you have prior experience developing them, but you believe nature-based activities will grow in importance</a:t>
            </a:r>
          </a:p>
          <a:p>
            <a:pPr marL="457200" indent="-457200">
              <a:buFont typeface="+mj-lt"/>
              <a:buAutoNum type="arabicPeriod"/>
            </a:pPr>
            <a:r>
              <a:rPr lang="en-GB" dirty="0">
                <a:latin typeface="Corbel (Body)"/>
                <a:ea typeface="Verdana"/>
                <a:cs typeface="Times New Roman"/>
              </a:rPr>
              <a:t>You believe that compliance markets will command higher prices, but that Article 6 is risky if the host country does not account for the credits. This could result in additional costs for you (e.g., if you have to source replacement credits)</a:t>
            </a:r>
            <a:endParaRPr lang="en-GB" b="1" dirty="0">
              <a:latin typeface="Corbel (Body)"/>
              <a:ea typeface="Verdana"/>
              <a:cs typeface="Times New Roman"/>
            </a:endParaRPr>
          </a:p>
          <a:p>
            <a:pPr marL="0" indent="0">
              <a:buNone/>
            </a:pPr>
            <a:r>
              <a:rPr lang="en-GB" b="1" dirty="0">
                <a:latin typeface="Corbel (Body)"/>
                <a:ea typeface="Verdana"/>
                <a:cs typeface="Times New Roman"/>
              </a:rPr>
              <a:t>Task</a:t>
            </a:r>
            <a:r>
              <a:rPr lang="en-GB" dirty="0">
                <a:latin typeface="Corbel (Body)"/>
                <a:ea typeface="Verdana"/>
                <a:cs typeface="Times New Roman"/>
              </a:rPr>
              <a:t>: In your groups, you will have [</a:t>
            </a:r>
            <a:r>
              <a:rPr lang="en-GB" dirty="0">
                <a:highlight>
                  <a:srgbClr val="FFFF00"/>
                </a:highlight>
                <a:latin typeface="Corbel (Body)"/>
                <a:ea typeface="Verdana"/>
                <a:cs typeface="Times New Roman"/>
              </a:rPr>
              <a:t>15</a:t>
            </a:r>
            <a:r>
              <a:rPr lang="en-GB" dirty="0">
                <a:latin typeface="Corbel (Body)"/>
                <a:ea typeface="Verdana"/>
                <a:cs typeface="Times New Roman"/>
              </a:rPr>
              <a:t>] minutes to agree which of the four options you will take and report back, explaining your decisions for each.</a:t>
            </a:r>
            <a:endParaRPr lang="en-GB" dirty="0">
              <a:ea typeface="Verdana"/>
              <a:cs typeface="Times New Roman"/>
            </a:endParaRPr>
          </a:p>
        </p:txBody>
      </p:sp>
      <p:sp>
        <p:nvSpPr>
          <p:cNvPr id="24" name="Rectangle 23">
            <a:extLst>
              <a:ext uri="{FF2B5EF4-FFF2-40B4-BE49-F238E27FC236}">
                <a16:creationId xmlns:a16="http://schemas.microsoft.com/office/drawing/2014/main" id="{E9282B84-621E-4580-80B7-222118AE44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Tree>
    <p:extLst>
      <p:ext uri="{BB962C8B-B14F-4D97-AF65-F5344CB8AC3E}">
        <p14:creationId xmlns:p14="http://schemas.microsoft.com/office/powerpoint/2010/main" val="2985647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51E3431-CE8A-4FA3-92ED-72D1E007B3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5" name="Rectangle 24">
            <a:extLst>
              <a:ext uri="{FF2B5EF4-FFF2-40B4-BE49-F238E27FC236}">
                <a16:creationId xmlns:a16="http://schemas.microsoft.com/office/drawing/2014/main" id="{287ACA9C-6281-4732-9DE5-95D5F9BEA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useBgFill="1">
        <p:nvSpPr>
          <p:cNvPr id="27" name="Rectangle 26">
            <a:extLst>
              <a:ext uri="{FF2B5EF4-FFF2-40B4-BE49-F238E27FC236}">
                <a16:creationId xmlns:a16="http://schemas.microsoft.com/office/drawing/2014/main" id="{D1628877-E08F-4E76-A6D9-CAFB570DB8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6" descr="Iceberg underwater">
            <a:extLst>
              <a:ext uri="{FF2B5EF4-FFF2-40B4-BE49-F238E27FC236}">
                <a16:creationId xmlns:a16="http://schemas.microsoft.com/office/drawing/2014/main" id="{C8724109-27A7-98BD-A4FC-C85AE37ED06B}"/>
              </a:ext>
            </a:extLst>
          </p:cNvPr>
          <p:cNvPicPr>
            <a:picLocks noGrp="1" noChangeAspect="1"/>
          </p:cNvPicPr>
          <p:nvPr>
            <p:ph idx="1"/>
          </p:nvPr>
        </p:nvPicPr>
        <p:blipFill>
          <a:blip r:embed="rId3"/>
          <a:srcRect t="11764" r="9092" b="37087"/>
          <a:stretch/>
        </p:blipFill>
        <p:spPr>
          <a:xfrm>
            <a:off x="20" y="-1"/>
            <a:ext cx="12188932" cy="6858000"/>
          </a:xfrm>
          <a:prstGeom prst="rect">
            <a:avLst/>
          </a:prstGeom>
        </p:spPr>
      </p:pic>
      <p:sp>
        <p:nvSpPr>
          <p:cNvPr id="29" name="Rectangle 28">
            <a:extLst>
              <a:ext uri="{FF2B5EF4-FFF2-40B4-BE49-F238E27FC236}">
                <a16:creationId xmlns:a16="http://schemas.microsoft.com/office/drawing/2014/main" id="{57587975-CDAC-4067-A9DD-FF1F73F849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300114"/>
            <a:ext cx="4053525" cy="4257773"/>
          </a:xfrm>
          <a:prstGeom prst="rect">
            <a:avLst/>
          </a:prstGeom>
          <a:solidFill>
            <a:schemeClr val="tx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GB"/>
          </a:p>
        </p:txBody>
      </p:sp>
      <p:sp>
        <p:nvSpPr>
          <p:cNvPr id="2" name="Title 1">
            <a:extLst>
              <a:ext uri="{FF2B5EF4-FFF2-40B4-BE49-F238E27FC236}">
                <a16:creationId xmlns:a16="http://schemas.microsoft.com/office/drawing/2014/main" id="{83BC8FD3-59AE-117B-AEFF-26E8AA084D2A}"/>
              </a:ext>
            </a:extLst>
          </p:cNvPr>
          <p:cNvSpPr>
            <a:spLocks noGrp="1"/>
          </p:cNvSpPr>
          <p:nvPr>
            <p:ph type="title"/>
          </p:nvPr>
        </p:nvSpPr>
        <p:spPr>
          <a:xfrm>
            <a:off x="334557" y="1653703"/>
            <a:ext cx="3361953" cy="2470488"/>
          </a:xfrm>
        </p:spPr>
        <p:txBody>
          <a:bodyPr vert="horz" lIns="91440" tIns="45720" rIns="91440" bIns="45720" rtlCol="0" anchor="b">
            <a:normAutofit/>
          </a:bodyPr>
          <a:lstStyle/>
          <a:p>
            <a:r>
              <a:rPr lang="en-US" sz="4400" spc="-100" dirty="0">
                <a:solidFill>
                  <a:schemeClr val="bg1"/>
                </a:solidFill>
              </a:rPr>
              <a:t>Group presentations</a:t>
            </a:r>
          </a:p>
        </p:txBody>
      </p:sp>
    </p:spTree>
    <p:extLst>
      <p:ext uri="{BB962C8B-B14F-4D97-AF65-F5344CB8AC3E}">
        <p14:creationId xmlns:p14="http://schemas.microsoft.com/office/powerpoint/2010/main" val="3321019444"/>
      </p:ext>
    </p:extLst>
  </p:cSld>
  <p:clrMapOvr>
    <a:masterClrMapping/>
  </p:clrMapOvr>
</p:sld>
</file>

<file path=ppt/theme/theme1.xml><?xml version="1.0" encoding="utf-8"?>
<a:theme xmlns:a="http://schemas.openxmlformats.org/drawingml/2006/main" name="Fra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18A1B607-7BAE-46D6-8090-545AC7BDD73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Weblink xmlns="c93523a4-b16d-4d59-a454-9acbe872ab36">
      <Url xsi:nil="true"/>
      <Description xsi:nil="true"/>
    </Weblink>
    <Relevance xmlns="c93523a4-b16d-4d59-a454-9acbe872ab36">
      <Value>Enter Choice #Art 6</Value>
    </Relevance>
    <Notes xmlns="c93523a4-b16d-4d59-a454-9acbe872ab36">NA</Notes>
    <TaxCatchAll xmlns="9ecebf30-e226-460f-96ee-74872a04efa4" xsi:nil="true"/>
    <lcf76f155ced4ddcb4097134ff3c332f xmlns="c93523a4-b16d-4d59-a454-9acbe872ab36">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457CCF858B3B24CB5C3BD98C9B15BCC" ma:contentTypeVersion="14" ma:contentTypeDescription="Create a new document." ma:contentTypeScope="" ma:versionID="31d155dba1adc1933ec71a8b2a545358">
  <xsd:schema xmlns:xsd="http://www.w3.org/2001/XMLSchema" xmlns:xs="http://www.w3.org/2001/XMLSchema" xmlns:p="http://schemas.microsoft.com/office/2006/metadata/properties" xmlns:ns2="9ecebf30-e226-460f-96ee-74872a04efa4" xmlns:ns3="78d9f431-6555-4918-a799-f2863251a69c" xmlns:ns4="c93523a4-b16d-4d59-a454-9acbe872ab36" targetNamespace="http://schemas.microsoft.com/office/2006/metadata/properties" ma:root="true" ma:fieldsID="2e254cafb327ee247686910fcc781b32" ns2:_="" ns3:_="" ns4:_="">
    <xsd:import namespace="9ecebf30-e226-460f-96ee-74872a04efa4"/>
    <xsd:import namespace="78d9f431-6555-4918-a799-f2863251a69c"/>
    <xsd:import namespace="c93523a4-b16d-4d59-a454-9acbe872ab36"/>
    <xsd:element name="properties">
      <xsd:complexType>
        <xsd:sequence>
          <xsd:element name="documentManagement">
            <xsd:complexType>
              <xsd:all>
                <xsd:element ref="ns2:SharedWithUsers" minOccurs="0"/>
                <xsd:element ref="ns2:SharedWithDetails" minOccurs="0"/>
                <xsd:element ref="ns3:LastSharedByUser" minOccurs="0"/>
                <xsd:element ref="ns3:LastSharedByTime" minOccurs="0"/>
                <xsd:element ref="ns4:MediaServiceMetadata" minOccurs="0"/>
                <xsd:element ref="ns4:MediaServiceFastMetadata" minOccurs="0"/>
                <xsd:element ref="ns4:MediaServiceDateTaken" minOccurs="0"/>
                <xsd:element ref="ns4:MediaServiceAutoTags" minOccurs="0"/>
                <xsd:element ref="ns4:MediaServiceEventHashCode" minOccurs="0"/>
                <xsd:element ref="ns4:MediaServiceGenerationTime" minOccurs="0"/>
                <xsd:element ref="ns4:MediaServiceOCR" minOccurs="0"/>
                <xsd:element ref="ns4:MediaServiceAutoKeyPoints" minOccurs="0"/>
                <xsd:element ref="ns4:MediaServiceKeyPoints" minOccurs="0"/>
                <xsd:element ref="ns4:MediaServiceLocation" minOccurs="0"/>
                <xsd:element ref="ns4:Notes" minOccurs="0"/>
                <xsd:element ref="ns4:Weblink" minOccurs="0"/>
                <xsd:element ref="ns4:Relevance" minOccurs="0"/>
                <xsd:element ref="ns4:MediaLengthInSeconds" minOccurs="0"/>
                <xsd:element ref="ns4:lcf76f155ced4ddcb4097134ff3c332f" minOccurs="0"/>
                <xsd:element ref="ns2:TaxCatchAll" minOccurs="0"/>
                <xsd:element ref="ns4:MediaServiceObjectDetectorVersion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cebf30-e226-460f-96ee-74872a04efa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8" nillable="true" ma:displayName="Taxonomy Catch All Column" ma:hidden="true" ma:list="{96a4a94f-a41f-4016-a66b-9208a1845355}" ma:internalName="TaxCatchAll" ma:readOnly="false" ma:showField="CatchAllData" ma:web="9ecebf30-e226-460f-96ee-74872a04efa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8d9f431-6555-4918-a799-f2863251a69c" elementFormDefault="qualified">
    <xsd:import namespace="http://schemas.microsoft.com/office/2006/documentManagement/types"/>
    <xsd:import namespace="http://schemas.microsoft.com/office/infopath/2007/PartnerControls"/>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c93523a4-b16d-4d59-a454-9acbe872ab36"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Notes" ma:index="22" nillable="true" ma:displayName="Notes" ma:default="NA" ma:format="Dropdown" ma:internalName="Notes">
      <xsd:simpleType>
        <xsd:restriction base="dms:Note">
          <xsd:maxLength value="255"/>
        </xsd:restriction>
      </xsd:simpleType>
    </xsd:element>
    <xsd:element name="Weblink" ma:index="23" nillable="true" ma:displayName="Weblink" ma:description="https://www.perspectives.cc/fileadmin/Publications/SEA_Pricing_Study.pdf" ma:format="Hyperlink" ma:internalName="Weblink">
      <xsd:complexType>
        <xsd:complexContent>
          <xsd:extension base="dms:URL">
            <xsd:sequence>
              <xsd:element name="Url" type="dms:ValidUrl" minOccurs="0" nillable="true"/>
              <xsd:element name="Description" type="xsd:string" nillable="true"/>
            </xsd:sequence>
          </xsd:extension>
        </xsd:complexContent>
      </xsd:complexType>
    </xsd:element>
    <xsd:element name="Relevance" ma:index="24" nillable="true" ma:displayName="Relevance" ma:default="Enter Choice #Art 6" ma:internalName="Relevance">
      <xsd:complexType>
        <xsd:complexContent>
          <xsd:extension base="dms:MultiChoice">
            <xsd:sequence>
              <xsd:element name="Value" maxOccurs="unbounded" minOccurs="0" nillable="true">
                <xsd:simpleType>
                  <xsd:restriction base="dms:Choice">
                    <xsd:enumeration value="Enter Choice #Art 6"/>
                    <xsd:enumeration value="Enter Choice #CA"/>
                    <xsd:enumeration value="Enter Choice #SDG"/>
                  </xsd:restriction>
                </xsd:simpleType>
              </xsd:element>
            </xsd:sequence>
          </xsd:extension>
        </xsd:complexContent>
      </xsd:complexType>
    </xsd:element>
    <xsd:element name="MediaLengthInSeconds" ma:index="25" nillable="true" ma:displayName="MediaLengthInSeconds" ma:hidden="true"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3f161edd-7b79-4478-98eb-f673e2ec4f9c"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8D72B6-C38A-4BAD-991A-19618665246C}">
  <ds:schemaRefs>
    <ds:schemaRef ds:uri="http://schemas.microsoft.com/office/2006/documentManagement/types"/>
    <ds:schemaRef ds:uri="http://www.w3.org/XML/1998/namespace"/>
    <ds:schemaRef ds:uri="9ecebf30-e226-460f-96ee-74872a04efa4"/>
    <ds:schemaRef ds:uri="http://purl.org/dc/terms/"/>
    <ds:schemaRef ds:uri="http://purl.org/dc/dcmitype/"/>
    <ds:schemaRef ds:uri="http://schemas.openxmlformats.org/package/2006/metadata/core-properties"/>
    <ds:schemaRef ds:uri="78d9f431-6555-4918-a799-f2863251a69c"/>
    <ds:schemaRef ds:uri="http://schemas.microsoft.com/office/infopath/2007/PartnerControls"/>
    <ds:schemaRef ds:uri="c93523a4-b16d-4d59-a454-9acbe872ab36"/>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4B5979CD-1099-48FE-846D-23D58EA548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cebf30-e226-460f-96ee-74872a04efa4"/>
    <ds:schemaRef ds:uri="78d9f431-6555-4918-a799-f2863251a69c"/>
    <ds:schemaRef ds:uri="c93523a4-b16d-4d59-a454-9acbe872ab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E4E6B3-45FE-4AB7-AF84-C79064CFC3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Frame</Template>
  <TotalTime>1199</TotalTime>
  <Words>769</Words>
  <Application>Microsoft Macintosh PowerPoint</Application>
  <PresentationFormat>Widescreen</PresentationFormat>
  <Paragraphs>88</Paragraphs>
  <Slides>9</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Aptos</vt:lpstr>
      <vt:lpstr>Corbel</vt:lpstr>
      <vt:lpstr>Corbel (Body)</vt:lpstr>
      <vt:lpstr>Open Sans</vt:lpstr>
      <vt:lpstr>System Font</vt:lpstr>
      <vt:lpstr>Verdana</vt:lpstr>
      <vt:lpstr>Wingdings 2</vt:lpstr>
      <vt:lpstr>Frame</vt:lpstr>
      <vt:lpstr>Topic 1: Introduction to Carbon Markets</vt:lpstr>
      <vt:lpstr>Exercise instructions</vt:lpstr>
      <vt:lpstr>Option 1 – what type of project will you develop?</vt:lpstr>
      <vt:lpstr>Option 2 – how will you sell your credits?</vt:lpstr>
      <vt:lpstr>Option 3 – where will you develop the project?</vt:lpstr>
      <vt:lpstr>Option 4 – which market will you aim for?</vt:lpstr>
      <vt:lpstr>Summary of the options</vt:lpstr>
      <vt:lpstr>Exercise: choosing a carbon crediting project</vt:lpstr>
      <vt:lpstr>Group presentations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Hynes</dc:creator>
  <cp:lastModifiedBy>David Hynes</cp:lastModifiedBy>
  <cp:revision>7</cp:revision>
  <dcterms:created xsi:type="dcterms:W3CDTF">2024-10-07T14:11:38Z</dcterms:created>
  <dcterms:modified xsi:type="dcterms:W3CDTF">2024-11-26T16:52:56Z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0x010100C457CCF858B3B24CB5C3BD98C9B15BCC</vt:lpwstr>
  </property>
  <property fmtid="{D5CDD505-2E9C-101B-9397-08002B2CF9AE}" pid="3" name="MediaServiceImageTags">
    <vt:lpwstr/>
  </property>
</Properties>
</file>