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60" r:id="rId5"/>
  </p:sldMasterIdLst>
  <p:notesMasterIdLst>
    <p:notesMasterId r:id="rId20"/>
  </p:notesMasterIdLst>
  <p:sldIdLst>
    <p:sldId id="258" r:id="rId6"/>
    <p:sldId id="279" r:id="rId7"/>
    <p:sldId id="259" r:id="rId8"/>
    <p:sldId id="547" r:id="rId9"/>
    <p:sldId id="261" r:id="rId10"/>
    <p:sldId id="548" r:id="rId11"/>
    <p:sldId id="543" r:id="rId12"/>
    <p:sldId id="546" r:id="rId13"/>
    <p:sldId id="545" r:id="rId14"/>
    <p:sldId id="544" r:id="rId15"/>
    <p:sldId id="542" r:id="rId16"/>
    <p:sldId id="266" r:id="rId17"/>
    <p:sldId id="267" r:id="rId18"/>
    <p:sldId id="538" r:id="rId19"/>
  </p:sldIdLst>
  <p:sldSz cx="12192000" cy="6858000"/>
  <p:notesSz cx="6858000" cy="9144000"/>
  <p:embeddedFontLst>
    <p:embeddedFont>
      <p:font typeface="Corbel" panose="020B0503020204020204" pitchFamily="34" charset="0"/>
      <p:regular r:id="rId21"/>
      <p:bold r:id="rId22"/>
      <p:italic r:id="rId23"/>
      <p:boldItalic r:id="rId24"/>
    </p:embeddedFont>
    <p:embeddedFont>
      <p:font typeface="Wingdings 2" panose="05020102010507070707" pitchFamily="18" charset="2"/>
      <p:regular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6" roundtripDataSignature="AMtx7mjVs7U+cmAZUhhe77EEQ2Ij8SK+P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customschemas.google.com/relationships/presentationmetadata" Target="metadata"/><Relationship Id="rId3" Type="http://schemas.openxmlformats.org/officeDocument/2006/relationships/customXml" Target="../customXml/item3.xml"/><Relationship Id="rId21" Type="http://schemas.openxmlformats.org/officeDocument/2006/relationships/font" Target="fonts/font1.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5.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4.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3.fntdata"/><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2.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walker" userId="S::james.walker_somerset-origination.com#ext#@thegoldstandard.onmicrosoft.com::2fe332c7-d0d6-4f6b-a13a-cf5c29b751a4" providerId="AD" clId="Web-{43137147-6249-C2CF-1494-8D8B5E874099}"/>
    <pc:docChg chg="modSld">
      <pc:chgData name="james.walker" userId="S::james.walker_somerset-origination.com#ext#@thegoldstandard.onmicrosoft.com::2fe332c7-d0d6-4f6b-a13a-cf5c29b751a4" providerId="AD" clId="Web-{43137147-6249-C2CF-1494-8D8B5E874099}" dt="2024-11-15T11:18:12.558" v="6" actId="20577"/>
      <pc:docMkLst>
        <pc:docMk/>
      </pc:docMkLst>
      <pc:sldChg chg="modSp">
        <pc:chgData name="james.walker" userId="S::james.walker_somerset-origination.com#ext#@thegoldstandard.onmicrosoft.com::2fe332c7-d0d6-4f6b-a13a-cf5c29b751a4" providerId="AD" clId="Web-{43137147-6249-C2CF-1494-8D8B5E874099}" dt="2024-11-15T11:18:12.558" v="6" actId="20577"/>
        <pc:sldMkLst>
          <pc:docMk/>
          <pc:sldMk cId="0" sldId="258"/>
        </pc:sldMkLst>
        <pc:spChg chg="mod">
          <ac:chgData name="james.walker" userId="S::james.walker_somerset-origination.com#ext#@thegoldstandard.onmicrosoft.com::2fe332c7-d0d6-4f6b-a13a-cf5c29b751a4" providerId="AD" clId="Web-{43137147-6249-C2CF-1494-8D8B5E874099}" dt="2024-11-15T11:18:12.558" v="6" actId="20577"/>
          <ac:spMkLst>
            <pc:docMk/>
            <pc:sldMk cId="0" sldId="258"/>
            <ac:spMk id="105" creationId="{00000000-0000-0000-0000-000000000000}"/>
          </ac:spMkLst>
        </pc:spChg>
      </pc:sldChg>
    </pc:docChg>
  </pc:docChgLst>
  <pc:docChgLst>
    <pc:chgData name="David Hynes" userId="ad6c1804-6ef6-4092-bc13-66d949959740" providerId="ADAL" clId="{6A4DEADC-CA6E-C44B-8A1F-1A4101EC6CAC}"/>
    <pc:docChg chg="undo custSel modSld">
      <pc:chgData name="David Hynes" userId="ad6c1804-6ef6-4092-bc13-66d949959740" providerId="ADAL" clId="{6A4DEADC-CA6E-C44B-8A1F-1A4101EC6CAC}" dt="2024-11-15T14:06:10.677" v="308" actId="20577"/>
      <pc:docMkLst>
        <pc:docMk/>
      </pc:docMkLst>
      <pc:sldChg chg="modSp mod modNotesTx">
        <pc:chgData name="David Hynes" userId="ad6c1804-6ef6-4092-bc13-66d949959740" providerId="ADAL" clId="{6A4DEADC-CA6E-C44B-8A1F-1A4101EC6CAC}" dt="2024-11-15T14:01:56.477" v="52" actId="313"/>
        <pc:sldMkLst>
          <pc:docMk/>
          <pc:sldMk cId="0" sldId="259"/>
        </pc:sldMkLst>
        <pc:spChg chg="mod">
          <ac:chgData name="David Hynes" userId="ad6c1804-6ef6-4092-bc13-66d949959740" providerId="ADAL" clId="{6A4DEADC-CA6E-C44B-8A1F-1A4101EC6CAC}" dt="2024-11-15T14:01:36.359" v="41" actId="20577"/>
          <ac:spMkLst>
            <pc:docMk/>
            <pc:sldMk cId="0" sldId="259"/>
            <ac:spMk id="113" creationId="{00000000-0000-0000-0000-000000000000}"/>
          </ac:spMkLst>
        </pc:spChg>
      </pc:sldChg>
      <pc:sldChg chg="modNotesTx">
        <pc:chgData name="David Hynes" userId="ad6c1804-6ef6-4092-bc13-66d949959740" providerId="ADAL" clId="{6A4DEADC-CA6E-C44B-8A1F-1A4101EC6CAC}" dt="2024-11-15T14:02:28.570" v="54" actId="20577"/>
        <pc:sldMkLst>
          <pc:docMk/>
          <pc:sldMk cId="0" sldId="261"/>
        </pc:sldMkLst>
      </pc:sldChg>
      <pc:sldChg chg="modNotesTx">
        <pc:chgData name="David Hynes" userId="ad6c1804-6ef6-4092-bc13-66d949959740" providerId="ADAL" clId="{6A4DEADC-CA6E-C44B-8A1F-1A4101EC6CAC}" dt="2024-11-15T14:06:00.236" v="307" actId="20577"/>
        <pc:sldMkLst>
          <pc:docMk/>
          <pc:sldMk cId="0" sldId="266"/>
        </pc:sldMkLst>
      </pc:sldChg>
      <pc:sldChg chg="modNotesTx">
        <pc:chgData name="David Hynes" userId="ad6c1804-6ef6-4092-bc13-66d949959740" providerId="ADAL" clId="{6A4DEADC-CA6E-C44B-8A1F-1A4101EC6CAC}" dt="2024-11-15T14:06:10.677" v="308" actId="20577"/>
        <pc:sldMkLst>
          <pc:docMk/>
          <pc:sldMk cId="0" sldId="267"/>
        </pc:sldMkLst>
      </pc:sldChg>
      <pc:sldChg chg="modAnim">
        <pc:chgData name="David Hynes" userId="ad6c1804-6ef6-4092-bc13-66d949959740" providerId="ADAL" clId="{6A4DEADC-CA6E-C44B-8A1F-1A4101EC6CAC}" dt="2024-11-15T14:05:06.988" v="68"/>
        <pc:sldMkLst>
          <pc:docMk/>
          <pc:sldMk cId="832607653" sldId="542"/>
        </pc:sldMkLst>
      </pc:sldChg>
      <pc:sldChg chg="modSp modAnim">
        <pc:chgData name="David Hynes" userId="ad6c1804-6ef6-4092-bc13-66d949959740" providerId="ADAL" clId="{6A4DEADC-CA6E-C44B-8A1F-1A4101EC6CAC}" dt="2024-11-15T14:03:47.786" v="62" actId="12"/>
        <pc:sldMkLst>
          <pc:docMk/>
          <pc:sldMk cId="385479886" sldId="543"/>
        </pc:sldMkLst>
        <pc:spChg chg="mod">
          <ac:chgData name="David Hynes" userId="ad6c1804-6ef6-4092-bc13-66d949959740" providerId="ADAL" clId="{6A4DEADC-CA6E-C44B-8A1F-1A4101EC6CAC}" dt="2024-11-15T14:03:47.786" v="62" actId="12"/>
          <ac:spMkLst>
            <pc:docMk/>
            <pc:sldMk cId="385479886" sldId="543"/>
            <ac:spMk id="9" creationId="{ED3AF57A-5AC1-4081-2D08-E060A11C2F2F}"/>
          </ac:spMkLst>
        </pc:spChg>
      </pc:sldChg>
    </pc:docChg>
  </pc:docChgLst>
  <pc:docChgLst>
    <pc:chgData name="James Walker" userId="9addee92f28a87ec" providerId="LiveId" clId="{7AE047EA-323B-404C-8DE1-F74D8CC25ED2}"/>
    <pc:docChg chg="modSld">
      <pc:chgData name="James Walker" userId="9addee92f28a87ec" providerId="LiveId" clId="{7AE047EA-323B-404C-8DE1-F74D8CC25ED2}" dt="2024-12-04T12:58:20.761" v="0" actId="14100"/>
      <pc:docMkLst>
        <pc:docMk/>
      </pc:docMkLst>
      <pc:sldChg chg="modSp mod">
        <pc:chgData name="James Walker" userId="9addee92f28a87ec" providerId="LiveId" clId="{7AE047EA-323B-404C-8DE1-F74D8CC25ED2}" dt="2024-12-04T12:58:20.761" v="0" actId="14100"/>
        <pc:sldMkLst>
          <pc:docMk/>
          <pc:sldMk cId="1100403641" sldId="279"/>
        </pc:sldMkLst>
        <pc:spChg chg="mod">
          <ac:chgData name="James Walker" userId="9addee92f28a87ec" providerId="LiveId" clId="{7AE047EA-323B-404C-8DE1-F74D8CC25ED2}" dt="2024-12-04T12:58:20.761" v="0" actId="14100"/>
          <ac:spMkLst>
            <pc:docMk/>
            <pc:sldMk cId="1100403641" sldId="279"/>
            <ac:spMk id="2" creationId="{A629189A-50BD-48D6-74C9-7C74C91EE5C0}"/>
          </ac:spMkLst>
        </pc:spChg>
      </pc:sldChg>
    </pc:docChg>
  </pc:docChgLst>
  <pc:docChgLst>
    <pc:chgData name="David Hynes" userId="S::david.hynes@goldstandard.org::ad6c1804-6ef6-4092-bc13-66d949959740" providerId="AD" clId="Web-{E5A4E19E-1D84-6FC6-3D47-E69EC8243A3B}"/>
    <pc:docChg chg="addSld delSld">
      <pc:chgData name="David Hynes" userId="S::david.hynes@goldstandard.org::ad6c1804-6ef6-4092-bc13-66d949959740" providerId="AD" clId="Web-{E5A4E19E-1D84-6FC6-3D47-E69EC8243A3B}" dt="2024-11-19T12:33:00.730" v="1"/>
      <pc:docMkLst>
        <pc:docMk/>
      </pc:docMkLst>
      <pc:sldChg chg="add del">
        <pc:chgData name="David Hynes" userId="S::david.hynes@goldstandard.org::ad6c1804-6ef6-4092-bc13-66d949959740" providerId="AD" clId="Web-{E5A4E19E-1D84-6FC6-3D47-E69EC8243A3B}" dt="2024-11-19T12:33:00.730" v="1"/>
        <pc:sldMkLst>
          <pc:docMk/>
          <pc:sldMk cId="1100403641" sldId="279"/>
        </pc:sldMkLst>
      </pc:sldChg>
    </pc:docChg>
  </pc:docChgLst>
  <pc:docChgLst>
    <pc:chgData name="David Hynes" userId="S::david.hynes@goldstandard.org::ad6c1804-6ef6-4092-bc13-66d949959740" providerId="AD" clId="Web-{43FB984B-B96A-C725-0AD0-EA93FACC99D5}"/>
    <pc:docChg chg="addSld">
      <pc:chgData name="David Hynes" userId="S::david.hynes@goldstandard.org::ad6c1804-6ef6-4092-bc13-66d949959740" providerId="AD" clId="Web-{43FB984B-B96A-C725-0AD0-EA93FACC99D5}" dt="2024-11-18T14:59:36.364" v="0"/>
      <pc:docMkLst>
        <pc:docMk/>
      </pc:docMkLst>
      <pc:sldChg chg="add">
        <pc:chgData name="David Hynes" userId="S::david.hynes@goldstandard.org::ad6c1804-6ef6-4092-bc13-66d949959740" providerId="AD" clId="Web-{43FB984B-B96A-C725-0AD0-EA93FACC99D5}" dt="2024-11-18T14:59:36.364" v="0"/>
        <pc:sldMkLst>
          <pc:docMk/>
          <pc:sldMk cId="1100403641" sldId="279"/>
        </pc:sldMkLst>
      </pc:sldChg>
    </pc:docChg>
  </pc:docChgLst>
  <pc:docChgLst>
    <pc:chgData name="James Walker" userId="2be3c9a64ffcb627" providerId="LiveId" clId="{95A0D005-CBC7-4532-923F-85D442A89520}"/>
    <pc:docChg chg="undo redo custSel addSld delSld modSld">
      <pc:chgData name="James Walker" userId="2be3c9a64ffcb627" providerId="LiveId" clId="{95A0D005-CBC7-4532-923F-85D442A89520}" dt="2024-11-11T17:55:17.892" v="1351" actId="20577"/>
      <pc:docMkLst>
        <pc:docMk/>
      </pc:docMkLst>
      <pc:sldChg chg="del">
        <pc:chgData name="James Walker" userId="2be3c9a64ffcb627" providerId="LiveId" clId="{95A0D005-CBC7-4532-923F-85D442A89520}" dt="2024-11-11T17:06:11.876" v="3" actId="47"/>
        <pc:sldMkLst>
          <pc:docMk/>
          <pc:sldMk cId="0" sldId="256"/>
        </pc:sldMkLst>
      </pc:sldChg>
      <pc:sldChg chg="del">
        <pc:chgData name="James Walker" userId="2be3c9a64ffcb627" providerId="LiveId" clId="{95A0D005-CBC7-4532-923F-85D442A89520}" dt="2024-11-11T17:06:11.876" v="3" actId="47"/>
        <pc:sldMkLst>
          <pc:docMk/>
          <pc:sldMk cId="0" sldId="257"/>
        </pc:sldMkLst>
      </pc:sldChg>
      <pc:sldChg chg="modSp mod modNotesTx">
        <pc:chgData name="James Walker" userId="2be3c9a64ffcb627" providerId="LiveId" clId="{95A0D005-CBC7-4532-923F-85D442A89520}" dt="2024-11-11T17:06:27.321" v="6" actId="20577"/>
        <pc:sldMkLst>
          <pc:docMk/>
          <pc:sldMk cId="0" sldId="258"/>
        </pc:sldMkLst>
        <pc:spChg chg="mod">
          <ac:chgData name="James Walker" userId="2be3c9a64ffcb627" providerId="LiveId" clId="{95A0D005-CBC7-4532-923F-85D442A89520}" dt="2024-11-11T17:06:14.911" v="5" actId="20577"/>
          <ac:spMkLst>
            <pc:docMk/>
            <pc:sldMk cId="0" sldId="258"/>
            <ac:spMk id="105" creationId="{00000000-0000-0000-0000-000000000000}"/>
          </ac:spMkLst>
        </pc:spChg>
      </pc:sldChg>
      <pc:sldChg chg="modNotesTx">
        <pc:chgData name="James Walker" userId="2be3c9a64ffcb627" providerId="LiveId" clId="{95A0D005-CBC7-4532-923F-85D442A89520}" dt="2024-11-11T17:06:47.308" v="30" actId="20577"/>
        <pc:sldMkLst>
          <pc:docMk/>
          <pc:sldMk cId="0" sldId="259"/>
        </pc:sldMkLst>
      </pc:sldChg>
      <pc:sldChg chg="addSp delSp modSp del mod">
        <pc:chgData name="James Walker" userId="2be3c9a64ffcb627" providerId="LiveId" clId="{95A0D005-CBC7-4532-923F-85D442A89520}" dt="2024-11-11T17:45:46.551" v="781" actId="2696"/>
        <pc:sldMkLst>
          <pc:docMk/>
          <pc:sldMk cId="0" sldId="260"/>
        </pc:sldMkLst>
      </pc:sldChg>
      <pc:sldChg chg="delSp modSp mod modNotes">
        <pc:chgData name="James Walker" userId="2be3c9a64ffcb627" providerId="LiveId" clId="{95A0D005-CBC7-4532-923F-85D442A89520}" dt="2024-11-11T17:06:34.058" v="7"/>
        <pc:sldMkLst>
          <pc:docMk/>
          <pc:sldMk cId="0" sldId="261"/>
        </pc:sldMkLst>
        <pc:spChg chg="mod">
          <ac:chgData name="James Walker" userId="2be3c9a64ffcb627" providerId="LiveId" clId="{95A0D005-CBC7-4532-923F-85D442A89520}" dt="2024-11-11T17:06:04.337" v="2" actId="113"/>
          <ac:spMkLst>
            <pc:docMk/>
            <pc:sldMk cId="0" sldId="261"/>
            <ac:spMk id="153" creationId="{00000000-0000-0000-0000-000000000000}"/>
          </ac:spMkLst>
        </pc:spChg>
      </pc:sldChg>
      <pc:sldChg chg="delSp modSp del mod modNotesTx">
        <pc:chgData name="James Walker" userId="2be3c9a64ffcb627" providerId="LiveId" clId="{95A0D005-CBC7-4532-923F-85D442A89520}" dt="2024-11-11T17:54:03.245" v="1264" actId="47"/>
        <pc:sldMkLst>
          <pc:docMk/>
          <pc:sldMk cId="0" sldId="262"/>
        </pc:sldMkLst>
      </pc:sldChg>
      <pc:sldChg chg="del modNotes">
        <pc:chgData name="James Walker" userId="2be3c9a64ffcb627" providerId="LiveId" clId="{95A0D005-CBC7-4532-923F-85D442A89520}" dt="2024-11-11T17:34:17.658" v="335" actId="2696"/>
        <pc:sldMkLst>
          <pc:docMk/>
          <pc:sldMk cId="0" sldId="263"/>
        </pc:sldMkLst>
      </pc:sldChg>
      <pc:sldChg chg="modSp del mod modNotes">
        <pc:chgData name="James Walker" userId="2be3c9a64ffcb627" providerId="LiveId" clId="{95A0D005-CBC7-4532-923F-85D442A89520}" dt="2024-11-11T17:32:33.240" v="327" actId="47"/>
        <pc:sldMkLst>
          <pc:docMk/>
          <pc:sldMk cId="0" sldId="264"/>
        </pc:sldMkLst>
      </pc:sldChg>
      <pc:sldChg chg="add del">
        <pc:chgData name="James Walker" userId="2be3c9a64ffcb627" providerId="LiveId" clId="{95A0D005-CBC7-4532-923F-85D442A89520}" dt="2024-11-11T17:32:03.737" v="299" actId="2696"/>
        <pc:sldMkLst>
          <pc:docMk/>
          <pc:sldMk cId="0" sldId="265"/>
        </pc:sldMkLst>
      </pc:sldChg>
      <pc:sldChg chg="modSp mod modNotes">
        <pc:chgData name="James Walker" userId="2be3c9a64ffcb627" providerId="LiveId" clId="{95A0D005-CBC7-4532-923F-85D442A89520}" dt="2024-11-11T17:55:17.892" v="1351" actId="20577"/>
        <pc:sldMkLst>
          <pc:docMk/>
          <pc:sldMk cId="0" sldId="266"/>
        </pc:sldMkLst>
        <pc:spChg chg="mod">
          <ac:chgData name="James Walker" userId="2be3c9a64ffcb627" providerId="LiveId" clId="{95A0D005-CBC7-4532-923F-85D442A89520}" dt="2024-11-11T17:07:06.145" v="31" actId="1076"/>
          <ac:spMkLst>
            <pc:docMk/>
            <pc:sldMk cId="0" sldId="266"/>
            <ac:spMk id="219" creationId="{00000000-0000-0000-0000-000000000000}"/>
          </ac:spMkLst>
        </pc:spChg>
        <pc:spChg chg="mod">
          <ac:chgData name="James Walker" userId="2be3c9a64ffcb627" providerId="LiveId" clId="{95A0D005-CBC7-4532-923F-85D442A89520}" dt="2024-11-11T17:55:17.892" v="1351" actId="20577"/>
          <ac:spMkLst>
            <pc:docMk/>
            <pc:sldMk cId="0" sldId="266"/>
            <ac:spMk id="221" creationId="{00000000-0000-0000-0000-000000000000}"/>
          </ac:spMkLst>
        </pc:spChg>
      </pc:sldChg>
      <pc:sldChg chg="delSp add del setBg delDesignElem">
        <pc:chgData name="James Walker" userId="2be3c9a64ffcb627" providerId="LiveId" clId="{95A0D005-CBC7-4532-923F-85D442A89520}" dt="2024-11-11T17:14:25.414" v="35" actId="47"/>
        <pc:sldMkLst>
          <pc:docMk/>
          <pc:sldMk cId="3914225112" sldId="541"/>
        </pc:sldMkLst>
      </pc:sldChg>
      <pc:sldChg chg="modSp modAnim">
        <pc:chgData name="James Walker" userId="2be3c9a64ffcb627" providerId="LiveId" clId="{95A0D005-CBC7-4532-923F-85D442A89520}" dt="2024-11-11T17:40:22.789" v="732"/>
        <pc:sldMkLst>
          <pc:docMk/>
          <pc:sldMk cId="832607653" sldId="542"/>
        </pc:sldMkLst>
        <pc:spChg chg="mod">
          <ac:chgData name="James Walker" userId="2be3c9a64ffcb627" providerId="LiveId" clId="{95A0D005-CBC7-4532-923F-85D442A89520}" dt="2024-11-11T17:40:10.032" v="731" actId="20577"/>
          <ac:spMkLst>
            <pc:docMk/>
            <pc:sldMk cId="832607653" sldId="542"/>
            <ac:spMk id="9" creationId="{ED3AF57A-5AC1-4081-2D08-E060A11C2F2F}"/>
          </ac:spMkLst>
        </pc:spChg>
      </pc:sldChg>
      <pc:sldChg chg="modSp add modAnim">
        <pc:chgData name="James Walker" userId="2be3c9a64ffcb627" providerId="LiveId" clId="{95A0D005-CBC7-4532-923F-85D442A89520}" dt="2024-11-11T17:37:35.547" v="531" actId="20577"/>
        <pc:sldMkLst>
          <pc:docMk/>
          <pc:sldMk cId="385479886" sldId="543"/>
        </pc:sldMkLst>
        <pc:spChg chg="mod">
          <ac:chgData name="James Walker" userId="2be3c9a64ffcb627" providerId="LiveId" clId="{95A0D005-CBC7-4532-923F-85D442A89520}" dt="2024-11-11T17:37:35.547" v="531" actId="20577"/>
          <ac:spMkLst>
            <pc:docMk/>
            <pc:sldMk cId="385479886" sldId="543"/>
            <ac:spMk id="9" creationId="{ED3AF57A-5AC1-4081-2D08-E060A11C2F2F}"/>
          </ac:spMkLst>
        </pc:spChg>
      </pc:sldChg>
      <pc:sldChg chg="addSp delSp modSp new mod setBg modNotesTx">
        <pc:chgData name="James Walker" userId="2be3c9a64ffcb627" providerId="LiveId" clId="{95A0D005-CBC7-4532-923F-85D442A89520}" dt="2024-11-11T17:32:12.338" v="326" actId="20577"/>
        <pc:sldMkLst>
          <pc:docMk/>
          <pc:sldMk cId="3290202333" sldId="544"/>
        </pc:sldMkLst>
        <pc:spChg chg="mod ord">
          <ac:chgData name="James Walker" userId="2be3c9a64ffcb627" providerId="LiveId" clId="{95A0D005-CBC7-4532-923F-85D442A89520}" dt="2024-11-11T17:32:12.338" v="326" actId="20577"/>
          <ac:spMkLst>
            <pc:docMk/>
            <pc:sldMk cId="3290202333" sldId="544"/>
            <ac:spMk id="2" creationId="{BBBCB9B9-6232-F2B8-F1E9-E1731DF3D166}"/>
          </ac:spMkLst>
        </pc:spChg>
        <pc:spChg chg="add mod">
          <ac:chgData name="James Walker" userId="2be3c9a64ffcb627" providerId="LiveId" clId="{95A0D005-CBC7-4532-923F-85D442A89520}" dt="2024-11-11T17:22:10.258" v="246"/>
          <ac:spMkLst>
            <pc:docMk/>
            <pc:sldMk cId="3290202333" sldId="544"/>
            <ac:spMk id="12" creationId="{0AFF30AD-27A5-1CAE-E49C-52132F4DDA37}"/>
          </ac:spMkLst>
        </pc:spChg>
        <pc:spChg chg="add mod">
          <ac:chgData name="James Walker" userId="2be3c9a64ffcb627" providerId="LiveId" clId="{95A0D005-CBC7-4532-923F-85D442A89520}" dt="2024-11-11T17:22:10.258" v="246"/>
          <ac:spMkLst>
            <pc:docMk/>
            <pc:sldMk cId="3290202333" sldId="544"/>
            <ac:spMk id="13" creationId="{A84363D8-E8B5-3130-28E5-A4062AC5AA7A}"/>
          </ac:spMkLst>
        </pc:spChg>
        <pc:spChg chg="add">
          <ac:chgData name="James Walker" userId="2be3c9a64ffcb627" providerId="LiveId" clId="{95A0D005-CBC7-4532-923F-85D442A89520}" dt="2024-11-11T17:21:58.445" v="245" actId="26606"/>
          <ac:spMkLst>
            <pc:docMk/>
            <pc:sldMk cId="3290202333" sldId="544"/>
            <ac:spMk id="14" creationId="{DA178560-78C9-4CB5-BE46-05302CDA8E98}"/>
          </ac:spMkLst>
        </pc:spChg>
        <pc:spChg chg="add">
          <ac:chgData name="James Walker" userId="2be3c9a64ffcb627" providerId="LiveId" clId="{95A0D005-CBC7-4532-923F-85D442A89520}" dt="2024-11-11T17:21:58.445" v="245" actId="26606"/>
          <ac:spMkLst>
            <pc:docMk/>
            <pc:sldMk cId="3290202333" sldId="544"/>
            <ac:spMk id="16" creationId="{69461EC9-A94F-4225-B526-5C862F340FB6}"/>
          </ac:spMkLst>
        </pc:spChg>
        <pc:spChg chg="add mod">
          <ac:chgData name="James Walker" userId="2be3c9a64ffcb627" providerId="LiveId" clId="{95A0D005-CBC7-4532-923F-85D442A89520}" dt="2024-11-11T17:22:10.258" v="246"/>
          <ac:spMkLst>
            <pc:docMk/>
            <pc:sldMk cId="3290202333" sldId="544"/>
            <ac:spMk id="17" creationId="{54AB707E-CDBC-5602-0674-25C28BFB70B7}"/>
          </ac:spMkLst>
        </pc:spChg>
        <pc:spChg chg="add">
          <ac:chgData name="James Walker" userId="2be3c9a64ffcb627" providerId="LiveId" clId="{95A0D005-CBC7-4532-923F-85D442A89520}" dt="2024-11-11T17:21:58.445" v="245" actId="26606"/>
          <ac:spMkLst>
            <pc:docMk/>
            <pc:sldMk cId="3290202333" sldId="544"/>
            <ac:spMk id="18" creationId="{D87160F7-FCB2-48B7-8BB8-BEFF45F6BF18}"/>
          </ac:spMkLst>
        </pc:spChg>
        <pc:spChg chg="add">
          <ac:chgData name="James Walker" userId="2be3c9a64ffcb627" providerId="LiveId" clId="{95A0D005-CBC7-4532-923F-85D442A89520}" dt="2024-11-11T17:21:58.445" v="245" actId="26606"/>
          <ac:spMkLst>
            <pc:docMk/>
            <pc:sldMk cId="3290202333" sldId="544"/>
            <ac:spMk id="20" creationId="{E9282B84-621E-4580-80B7-222118AE446D}"/>
          </ac:spMkLst>
        </pc:spChg>
        <pc:picChg chg="add del mod">
          <ac:chgData name="James Walker" userId="2be3c9a64ffcb627" providerId="LiveId" clId="{95A0D005-CBC7-4532-923F-85D442A89520}" dt="2024-11-11T17:22:13.631" v="248" actId="478"/>
          <ac:picMkLst>
            <pc:docMk/>
            <pc:sldMk cId="3290202333" sldId="544"/>
            <ac:picMk id="7" creationId="{D8D9DF2A-9A78-F428-CEC1-BCF8A716C7D1}"/>
          </ac:picMkLst>
        </pc:picChg>
        <pc:picChg chg="add mod">
          <ac:chgData name="James Walker" userId="2be3c9a64ffcb627" providerId="LiveId" clId="{95A0D005-CBC7-4532-923F-85D442A89520}" dt="2024-11-11T17:22:10.258" v="246"/>
          <ac:picMkLst>
            <pc:docMk/>
            <pc:sldMk cId="3290202333" sldId="544"/>
            <ac:picMk id="10" creationId="{10DC557B-89CA-C086-43C7-B0A8EFE1D36E}"/>
          </ac:picMkLst>
        </pc:picChg>
        <pc:picChg chg="add mod">
          <ac:chgData name="James Walker" userId="2be3c9a64ffcb627" providerId="LiveId" clId="{95A0D005-CBC7-4532-923F-85D442A89520}" dt="2024-11-11T17:22:10.258" v="246"/>
          <ac:picMkLst>
            <pc:docMk/>
            <pc:sldMk cId="3290202333" sldId="544"/>
            <ac:picMk id="11" creationId="{6043BD85-9F73-992C-76E1-970526A945B5}"/>
          </ac:picMkLst>
        </pc:picChg>
        <pc:picChg chg="add mod">
          <ac:chgData name="James Walker" userId="2be3c9a64ffcb627" providerId="LiveId" clId="{95A0D005-CBC7-4532-923F-85D442A89520}" dt="2024-11-11T17:22:10.258" v="246"/>
          <ac:picMkLst>
            <pc:docMk/>
            <pc:sldMk cId="3290202333" sldId="544"/>
            <ac:picMk id="15" creationId="{FB8FF7CA-A19F-E971-DC6A-9F5C98531C15}"/>
          </ac:picMkLst>
        </pc:picChg>
      </pc:sldChg>
      <pc:sldChg chg="addSp delSp modSp new mod setBg modNotesTx">
        <pc:chgData name="James Walker" userId="2be3c9a64ffcb627" providerId="LiveId" clId="{95A0D005-CBC7-4532-923F-85D442A89520}" dt="2024-11-11T17:32:06.142" v="311"/>
        <pc:sldMkLst>
          <pc:docMk/>
          <pc:sldMk cId="1306788825" sldId="545"/>
        </pc:sldMkLst>
        <pc:spChg chg="mod">
          <ac:chgData name="James Walker" userId="2be3c9a64ffcb627" providerId="LiveId" clId="{95A0D005-CBC7-4532-923F-85D442A89520}" dt="2024-11-11T17:32:05.075" v="306" actId="20577"/>
          <ac:spMkLst>
            <pc:docMk/>
            <pc:sldMk cId="1306788825" sldId="545"/>
            <ac:spMk id="2" creationId="{D9E0BD56-1B5D-D80D-D74A-C73166D80E81}"/>
          </ac:spMkLst>
        </pc:spChg>
        <pc:spChg chg="add mod">
          <ac:chgData name="James Walker" userId="2be3c9a64ffcb627" providerId="LiveId" clId="{95A0D005-CBC7-4532-923F-85D442A89520}" dt="2024-11-11T17:32:05.922" v="310" actId="20577"/>
          <ac:spMkLst>
            <pc:docMk/>
            <pc:sldMk cId="1306788825" sldId="545"/>
            <ac:spMk id="8" creationId="{B6C6B5DA-1988-79E3-0287-2CB3C329F03F}"/>
          </ac:spMkLst>
        </pc:spChg>
        <pc:picChg chg="add mod">
          <ac:chgData name="James Walker" userId="2be3c9a64ffcb627" providerId="LiveId" clId="{95A0D005-CBC7-4532-923F-85D442A89520}" dt="2024-11-11T17:21:51.151" v="242" actId="26606"/>
          <ac:picMkLst>
            <pc:docMk/>
            <pc:sldMk cId="1306788825" sldId="545"/>
            <ac:picMk id="4" creationId="{E463BB50-EF85-9B90-3B4A-449B2F177AD0}"/>
          </ac:picMkLst>
        </pc:picChg>
      </pc:sldChg>
      <pc:sldChg chg="addSp delSp modSp new mod setBg modNotesTx">
        <pc:chgData name="James Walker" userId="2be3c9a64ffcb627" providerId="LiveId" clId="{95A0D005-CBC7-4532-923F-85D442A89520}" dt="2024-11-11T17:34:29.129" v="336" actId="313"/>
        <pc:sldMkLst>
          <pc:docMk/>
          <pc:sldMk cId="1809184706" sldId="546"/>
        </pc:sldMkLst>
        <pc:spChg chg="mod ord">
          <ac:chgData name="James Walker" userId="2be3c9a64ffcb627" providerId="LiveId" clId="{95A0D005-CBC7-4532-923F-85D442A89520}" dt="2024-11-11T17:33:52.406" v="331"/>
          <ac:spMkLst>
            <pc:docMk/>
            <pc:sldMk cId="1809184706" sldId="546"/>
            <ac:spMk id="2" creationId="{CE007F3B-DEF0-39E6-8747-9D019B2A8B38}"/>
          </ac:spMkLst>
        </pc:spChg>
        <pc:spChg chg="mod">
          <ac:chgData name="James Walker" userId="2be3c9a64ffcb627" providerId="LiveId" clId="{95A0D005-CBC7-4532-923F-85D442A89520}" dt="2024-11-11T17:34:02.935" v="333"/>
          <ac:spMkLst>
            <pc:docMk/>
            <pc:sldMk cId="1809184706" sldId="546"/>
            <ac:spMk id="8" creationId="{078109A0-3C49-7EC2-4818-C27E5BC4FC7E}"/>
          </ac:spMkLst>
        </pc:spChg>
        <pc:spChg chg="mod">
          <ac:chgData name="James Walker" userId="2be3c9a64ffcb627" providerId="LiveId" clId="{95A0D005-CBC7-4532-923F-85D442A89520}" dt="2024-11-11T17:34:02.935" v="333"/>
          <ac:spMkLst>
            <pc:docMk/>
            <pc:sldMk cId="1809184706" sldId="546"/>
            <ac:spMk id="10" creationId="{1444CE31-415A-8A2F-CD87-EA541A73931F}"/>
          </ac:spMkLst>
        </pc:spChg>
        <pc:spChg chg="mod">
          <ac:chgData name="James Walker" userId="2be3c9a64ffcb627" providerId="LiveId" clId="{95A0D005-CBC7-4532-923F-85D442A89520}" dt="2024-11-11T17:34:02.935" v="333"/>
          <ac:spMkLst>
            <pc:docMk/>
            <pc:sldMk cId="1809184706" sldId="546"/>
            <ac:spMk id="11" creationId="{67C0CAE8-1226-A2CB-ACC9-08438E737AD9}"/>
          </ac:spMkLst>
        </pc:spChg>
        <pc:spChg chg="add">
          <ac:chgData name="James Walker" userId="2be3c9a64ffcb627" providerId="LiveId" clId="{95A0D005-CBC7-4532-923F-85D442A89520}" dt="2024-11-11T17:33:36.287" v="330" actId="26606"/>
          <ac:spMkLst>
            <pc:docMk/>
            <pc:sldMk cId="1809184706" sldId="546"/>
            <ac:spMk id="12" creationId="{DA178560-78C9-4CB5-BE46-05302CDA8E98}"/>
          </ac:spMkLst>
        </pc:spChg>
        <pc:spChg chg="mod">
          <ac:chgData name="James Walker" userId="2be3c9a64ffcb627" providerId="LiveId" clId="{95A0D005-CBC7-4532-923F-85D442A89520}" dt="2024-11-11T17:34:02.935" v="333"/>
          <ac:spMkLst>
            <pc:docMk/>
            <pc:sldMk cId="1809184706" sldId="546"/>
            <ac:spMk id="13" creationId="{08CA1463-F833-A4F0-247F-6AA2919AF700}"/>
          </ac:spMkLst>
        </pc:spChg>
        <pc:spChg chg="add">
          <ac:chgData name="James Walker" userId="2be3c9a64ffcb627" providerId="LiveId" clId="{95A0D005-CBC7-4532-923F-85D442A89520}" dt="2024-11-11T17:33:36.287" v="330" actId="26606"/>
          <ac:spMkLst>
            <pc:docMk/>
            <pc:sldMk cId="1809184706" sldId="546"/>
            <ac:spMk id="14" creationId="{69461EC9-A94F-4225-B526-5C862F340FB6}"/>
          </ac:spMkLst>
        </pc:spChg>
        <pc:spChg chg="mod">
          <ac:chgData name="James Walker" userId="2be3c9a64ffcb627" providerId="LiveId" clId="{95A0D005-CBC7-4532-923F-85D442A89520}" dt="2024-11-11T17:34:02.935" v="333"/>
          <ac:spMkLst>
            <pc:docMk/>
            <pc:sldMk cId="1809184706" sldId="546"/>
            <ac:spMk id="15" creationId="{B4F37D0B-5C3C-619F-1C5C-C174D1B0EFEE}"/>
          </ac:spMkLst>
        </pc:spChg>
        <pc:spChg chg="add">
          <ac:chgData name="James Walker" userId="2be3c9a64ffcb627" providerId="LiveId" clId="{95A0D005-CBC7-4532-923F-85D442A89520}" dt="2024-11-11T17:33:36.287" v="330" actId="26606"/>
          <ac:spMkLst>
            <pc:docMk/>
            <pc:sldMk cId="1809184706" sldId="546"/>
            <ac:spMk id="16" creationId="{D87160F7-FCB2-48B7-8BB8-BEFF45F6BF18}"/>
          </ac:spMkLst>
        </pc:spChg>
        <pc:spChg chg="add">
          <ac:chgData name="James Walker" userId="2be3c9a64ffcb627" providerId="LiveId" clId="{95A0D005-CBC7-4532-923F-85D442A89520}" dt="2024-11-11T17:33:36.287" v="330" actId="26606"/>
          <ac:spMkLst>
            <pc:docMk/>
            <pc:sldMk cId="1809184706" sldId="546"/>
            <ac:spMk id="18" creationId="{E9282B84-621E-4580-80B7-222118AE446D}"/>
          </ac:spMkLst>
        </pc:spChg>
        <pc:spChg chg="mod">
          <ac:chgData name="James Walker" userId="2be3c9a64ffcb627" providerId="LiveId" clId="{95A0D005-CBC7-4532-923F-85D442A89520}" dt="2024-11-11T17:34:02.935" v="333"/>
          <ac:spMkLst>
            <pc:docMk/>
            <pc:sldMk cId="1809184706" sldId="546"/>
            <ac:spMk id="19" creationId="{9BC8E3FA-16D8-F2D9-B6C4-AF9503FC111F}"/>
          </ac:spMkLst>
        </pc:spChg>
        <pc:spChg chg="mod">
          <ac:chgData name="James Walker" userId="2be3c9a64ffcb627" providerId="LiveId" clId="{95A0D005-CBC7-4532-923F-85D442A89520}" dt="2024-11-11T17:34:02.935" v="333"/>
          <ac:spMkLst>
            <pc:docMk/>
            <pc:sldMk cId="1809184706" sldId="546"/>
            <ac:spMk id="20" creationId="{87DCF6C7-7F05-D007-CBF5-01782E458A82}"/>
          </ac:spMkLst>
        </pc:spChg>
        <pc:spChg chg="mod">
          <ac:chgData name="James Walker" userId="2be3c9a64ffcb627" providerId="LiveId" clId="{95A0D005-CBC7-4532-923F-85D442A89520}" dt="2024-11-11T17:34:02.935" v="333"/>
          <ac:spMkLst>
            <pc:docMk/>
            <pc:sldMk cId="1809184706" sldId="546"/>
            <ac:spMk id="21" creationId="{27037C4D-BAEE-E3A6-0A40-7C7D136DB766}"/>
          </ac:spMkLst>
        </pc:spChg>
        <pc:spChg chg="mod">
          <ac:chgData name="James Walker" userId="2be3c9a64ffcb627" providerId="LiveId" clId="{95A0D005-CBC7-4532-923F-85D442A89520}" dt="2024-11-11T17:34:02.935" v="333"/>
          <ac:spMkLst>
            <pc:docMk/>
            <pc:sldMk cId="1809184706" sldId="546"/>
            <ac:spMk id="22" creationId="{A8351F6F-04E5-791A-2053-A52B35E072FE}"/>
          </ac:spMkLst>
        </pc:spChg>
        <pc:spChg chg="mod">
          <ac:chgData name="James Walker" userId="2be3c9a64ffcb627" providerId="LiveId" clId="{95A0D005-CBC7-4532-923F-85D442A89520}" dt="2024-11-11T17:34:02.935" v="333"/>
          <ac:spMkLst>
            <pc:docMk/>
            <pc:sldMk cId="1809184706" sldId="546"/>
            <ac:spMk id="23" creationId="{4789315F-A740-6F6F-F94E-15D9AB6F7F69}"/>
          </ac:spMkLst>
        </pc:spChg>
        <pc:spChg chg="add mod">
          <ac:chgData name="James Walker" userId="2be3c9a64ffcb627" providerId="LiveId" clId="{95A0D005-CBC7-4532-923F-85D442A89520}" dt="2024-11-11T17:34:02.935" v="333"/>
          <ac:spMkLst>
            <pc:docMk/>
            <pc:sldMk cId="1809184706" sldId="546"/>
            <ac:spMk id="24" creationId="{4078B4F8-7AC5-822C-48E8-4D9345A5E2ED}"/>
          </ac:spMkLst>
        </pc:spChg>
        <pc:spChg chg="mod">
          <ac:chgData name="James Walker" userId="2be3c9a64ffcb627" providerId="LiveId" clId="{95A0D005-CBC7-4532-923F-85D442A89520}" dt="2024-11-11T17:34:02.935" v="333"/>
          <ac:spMkLst>
            <pc:docMk/>
            <pc:sldMk cId="1809184706" sldId="546"/>
            <ac:spMk id="26" creationId="{CB705DF8-ED1C-6320-7B16-A1EFDBE7582C}"/>
          </ac:spMkLst>
        </pc:spChg>
        <pc:spChg chg="mod">
          <ac:chgData name="James Walker" userId="2be3c9a64ffcb627" providerId="LiveId" clId="{95A0D005-CBC7-4532-923F-85D442A89520}" dt="2024-11-11T17:34:02.935" v="333"/>
          <ac:spMkLst>
            <pc:docMk/>
            <pc:sldMk cId="1809184706" sldId="546"/>
            <ac:spMk id="27" creationId="{69A71D5F-853B-4616-799A-7BB119B5BDEF}"/>
          </ac:spMkLst>
        </pc:spChg>
        <pc:spChg chg="mod">
          <ac:chgData name="James Walker" userId="2be3c9a64ffcb627" providerId="LiveId" clId="{95A0D005-CBC7-4532-923F-85D442A89520}" dt="2024-11-11T17:34:02.935" v="333"/>
          <ac:spMkLst>
            <pc:docMk/>
            <pc:sldMk cId="1809184706" sldId="546"/>
            <ac:spMk id="28" creationId="{BF2E3E8E-834A-60B1-0693-83348EA43C3B}"/>
          </ac:spMkLst>
        </pc:spChg>
        <pc:spChg chg="mod">
          <ac:chgData name="James Walker" userId="2be3c9a64ffcb627" providerId="LiveId" clId="{95A0D005-CBC7-4532-923F-85D442A89520}" dt="2024-11-11T17:34:02.935" v="333"/>
          <ac:spMkLst>
            <pc:docMk/>
            <pc:sldMk cId="1809184706" sldId="546"/>
            <ac:spMk id="30" creationId="{EC2EA571-91DC-591C-226C-65655A61BD76}"/>
          </ac:spMkLst>
        </pc:spChg>
        <pc:spChg chg="mod">
          <ac:chgData name="James Walker" userId="2be3c9a64ffcb627" providerId="LiveId" clId="{95A0D005-CBC7-4532-923F-85D442A89520}" dt="2024-11-11T17:34:02.935" v="333"/>
          <ac:spMkLst>
            <pc:docMk/>
            <pc:sldMk cId="1809184706" sldId="546"/>
            <ac:spMk id="32" creationId="{789AA63A-B9A2-EE62-CA5A-EDDDD9E0B767}"/>
          </ac:spMkLst>
        </pc:spChg>
        <pc:spChg chg="mod">
          <ac:chgData name="James Walker" userId="2be3c9a64ffcb627" providerId="LiveId" clId="{95A0D005-CBC7-4532-923F-85D442A89520}" dt="2024-11-11T17:34:02.935" v="333"/>
          <ac:spMkLst>
            <pc:docMk/>
            <pc:sldMk cId="1809184706" sldId="546"/>
            <ac:spMk id="33" creationId="{2B0A49DA-06CE-0A5C-1F4C-511522C24285}"/>
          </ac:spMkLst>
        </pc:spChg>
        <pc:spChg chg="add mod">
          <ac:chgData name="James Walker" userId="2be3c9a64ffcb627" providerId="LiveId" clId="{95A0D005-CBC7-4532-923F-85D442A89520}" dt="2024-11-11T17:34:02.935" v="333"/>
          <ac:spMkLst>
            <pc:docMk/>
            <pc:sldMk cId="1809184706" sldId="546"/>
            <ac:spMk id="34" creationId="{A450920E-F9E1-CEA4-EBFF-E9791EA5DA58}"/>
          </ac:spMkLst>
        </pc:spChg>
        <pc:spChg chg="add mod">
          <ac:chgData name="James Walker" userId="2be3c9a64ffcb627" providerId="LiveId" clId="{95A0D005-CBC7-4532-923F-85D442A89520}" dt="2024-11-11T17:34:02.935" v="333"/>
          <ac:spMkLst>
            <pc:docMk/>
            <pc:sldMk cId="1809184706" sldId="546"/>
            <ac:spMk id="35" creationId="{C412FC61-1804-2C9E-DD76-E8716ACCABA3}"/>
          </ac:spMkLst>
        </pc:spChg>
        <pc:grpChg chg="add mod">
          <ac:chgData name="James Walker" userId="2be3c9a64ffcb627" providerId="LiveId" clId="{95A0D005-CBC7-4532-923F-85D442A89520}" dt="2024-11-11T17:34:02.935" v="333"/>
          <ac:grpSpMkLst>
            <pc:docMk/>
            <pc:sldMk cId="1809184706" sldId="546"/>
            <ac:grpSpMk id="7" creationId="{250DD237-4DEE-BF67-5D38-07FB78CFFD92}"/>
          </ac:grpSpMkLst>
        </pc:grpChg>
        <pc:grpChg chg="add mod">
          <ac:chgData name="James Walker" userId="2be3c9a64ffcb627" providerId="LiveId" clId="{95A0D005-CBC7-4532-923F-85D442A89520}" dt="2024-11-11T17:34:02.935" v="333"/>
          <ac:grpSpMkLst>
            <pc:docMk/>
            <pc:sldMk cId="1809184706" sldId="546"/>
            <ac:grpSpMk id="17" creationId="{45EA4D50-DDE6-5D1D-D69A-B7A2B55423D0}"/>
          </ac:grpSpMkLst>
        </pc:grpChg>
        <pc:grpChg chg="add mod">
          <ac:chgData name="James Walker" userId="2be3c9a64ffcb627" providerId="LiveId" clId="{95A0D005-CBC7-4532-923F-85D442A89520}" dt="2024-11-11T17:34:02.935" v="333"/>
          <ac:grpSpMkLst>
            <pc:docMk/>
            <pc:sldMk cId="1809184706" sldId="546"/>
            <ac:grpSpMk id="25" creationId="{75765469-A401-BC19-5439-9672DE0CD335}"/>
          </ac:grpSpMkLst>
        </pc:grpChg>
        <pc:grpChg chg="add mod">
          <ac:chgData name="James Walker" userId="2be3c9a64ffcb627" providerId="LiveId" clId="{95A0D005-CBC7-4532-923F-85D442A89520}" dt="2024-11-11T17:34:02.935" v="333"/>
          <ac:grpSpMkLst>
            <pc:docMk/>
            <pc:sldMk cId="1809184706" sldId="546"/>
            <ac:grpSpMk id="31" creationId="{1794950C-0CE9-8C32-7803-CEE0E70C30E5}"/>
          </ac:grpSpMkLst>
        </pc:grpChg>
        <pc:picChg chg="add mod">
          <ac:chgData name="James Walker" userId="2be3c9a64ffcb627" providerId="LiveId" clId="{95A0D005-CBC7-4532-923F-85D442A89520}" dt="2024-11-11T17:33:36.287" v="330" actId="26606"/>
          <ac:picMkLst>
            <pc:docMk/>
            <pc:sldMk cId="1809184706" sldId="546"/>
            <ac:picMk id="5" creationId="{AEF4D6CB-E5D0-68BE-FF82-ABE60AF57631}"/>
          </ac:picMkLst>
        </pc:picChg>
        <pc:picChg chg="add mod">
          <ac:chgData name="James Walker" userId="2be3c9a64ffcb627" providerId="LiveId" clId="{95A0D005-CBC7-4532-923F-85D442A89520}" dt="2024-11-11T17:34:02.935" v="333"/>
          <ac:picMkLst>
            <pc:docMk/>
            <pc:sldMk cId="1809184706" sldId="546"/>
            <ac:picMk id="6" creationId="{222AEBCE-A295-EEBC-1639-BBF3F629A095}"/>
          </ac:picMkLst>
        </pc:picChg>
        <pc:cxnChg chg="mod">
          <ac:chgData name="James Walker" userId="2be3c9a64ffcb627" providerId="LiveId" clId="{95A0D005-CBC7-4532-923F-85D442A89520}" dt="2024-11-11T17:34:02.935" v="333"/>
          <ac:cxnSpMkLst>
            <pc:docMk/>
            <pc:sldMk cId="1809184706" sldId="546"/>
            <ac:cxnSpMk id="29" creationId="{FA8A097F-E550-E6EF-084F-7A76B4940D4F}"/>
          </ac:cxnSpMkLst>
        </pc:cxnChg>
      </pc:sldChg>
      <pc:sldChg chg="addSp delSp modSp new mod setBg modNotesTx">
        <pc:chgData name="James Walker" userId="2be3c9a64ffcb627" providerId="LiveId" clId="{95A0D005-CBC7-4532-923F-85D442A89520}" dt="2024-11-11T17:51:04.649" v="1066" actId="20577"/>
        <pc:sldMkLst>
          <pc:docMk/>
          <pc:sldMk cId="1097117882" sldId="547"/>
        </pc:sldMkLst>
        <pc:spChg chg="mod ord">
          <ac:chgData name="James Walker" userId="2be3c9a64ffcb627" providerId="LiveId" clId="{95A0D005-CBC7-4532-923F-85D442A89520}" dt="2024-11-11T17:43:51.252" v="736"/>
          <ac:spMkLst>
            <pc:docMk/>
            <pc:sldMk cId="1097117882" sldId="547"/>
            <ac:spMk id="2" creationId="{5BCB68E4-A4B3-258C-758E-2C723AFB82DE}"/>
          </ac:spMkLst>
        </pc:spChg>
        <pc:spChg chg="add mod">
          <ac:chgData name="James Walker" userId="2be3c9a64ffcb627" providerId="LiveId" clId="{95A0D005-CBC7-4532-923F-85D442A89520}" dt="2024-11-11T17:44:58.866" v="764" actId="1076"/>
          <ac:spMkLst>
            <pc:docMk/>
            <pc:sldMk cId="1097117882" sldId="547"/>
            <ac:spMk id="6" creationId="{01B9841D-D5C0-E9EB-15F4-3E330CDF7187}"/>
          </ac:spMkLst>
        </pc:spChg>
        <pc:spChg chg="mod">
          <ac:chgData name="James Walker" userId="2be3c9a64ffcb627" providerId="LiveId" clId="{95A0D005-CBC7-4532-923F-85D442A89520}" dt="2024-11-11T17:44:08.339" v="740" actId="207"/>
          <ac:spMkLst>
            <pc:docMk/>
            <pc:sldMk cId="1097117882" sldId="547"/>
            <ac:spMk id="8" creationId="{E9BC65A7-9E44-1CC4-1CCD-DB88F0C9C678}"/>
          </ac:spMkLst>
        </pc:spChg>
        <pc:spChg chg="mod">
          <ac:chgData name="James Walker" userId="2be3c9a64ffcb627" providerId="LiveId" clId="{95A0D005-CBC7-4532-923F-85D442A89520}" dt="2024-11-11T17:44:08.339" v="740" actId="207"/>
          <ac:spMkLst>
            <pc:docMk/>
            <pc:sldMk cId="1097117882" sldId="547"/>
            <ac:spMk id="10" creationId="{317DAD27-F804-CECD-9194-7B3BE2BB1BA3}"/>
          </ac:spMkLst>
        </pc:spChg>
        <pc:spChg chg="add mod">
          <ac:chgData name="James Walker" userId="2be3c9a64ffcb627" providerId="LiveId" clId="{95A0D005-CBC7-4532-923F-85D442A89520}" dt="2024-11-11T17:44:40.283" v="755" actId="1076"/>
          <ac:spMkLst>
            <pc:docMk/>
            <pc:sldMk cId="1097117882" sldId="547"/>
            <ac:spMk id="11" creationId="{8BA14951-B4B6-A6CA-7E3D-6E3E18D919C1}"/>
          </ac:spMkLst>
        </pc:spChg>
        <pc:spChg chg="add">
          <ac:chgData name="James Walker" userId="2be3c9a64ffcb627" providerId="LiveId" clId="{95A0D005-CBC7-4532-923F-85D442A89520}" dt="2024-11-11T17:43:46.992" v="735" actId="26606"/>
          <ac:spMkLst>
            <pc:docMk/>
            <pc:sldMk cId="1097117882" sldId="547"/>
            <ac:spMk id="12" creationId="{DA178560-78C9-4CB5-BE46-05302CDA8E98}"/>
          </ac:spMkLst>
        </pc:spChg>
        <pc:spChg chg="add">
          <ac:chgData name="James Walker" userId="2be3c9a64ffcb627" providerId="LiveId" clId="{95A0D005-CBC7-4532-923F-85D442A89520}" dt="2024-11-11T17:43:46.992" v="735" actId="26606"/>
          <ac:spMkLst>
            <pc:docMk/>
            <pc:sldMk cId="1097117882" sldId="547"/>
            <ac:spMk id="14" creationId="{69461EC9-A94F-4225-B526-5C862F340FB6}"/>
          </ac:spMkLst>
        </pc:spChg>
        <pc:spChg chg="mod">
          <ac:chgData name="James Walker" userId="2be3c9a64ffcb627" providerId="LiveId" clId="{95A0D005-CBC7-4532-923F-85D442A89520}" dt="2024-11-11T17:44:08.339" v="740" actId="207"/>
          <ac:spMkLst>
            <pc:docMk/>
            <pc:sldMk cId="1097117882" sldId="547"/>
            <ac:spMk id="15" creationId="{F8B71F89-A9BA-BE47-6995-B245D391ECCA}"/>
          </ac:spMkLst>
        </pc:spChg>
        <pc:spChg chg="add">
          <ac:chgData name="James Walker" userId="2be3c9a64ffcb627" providerId="LiveId" clId="{95A0D005-CBC7-4532-923F-85D442A89520}" dt="2024-11-11T17:43:46.992" v="735" actId="26606"/>
          <ac:spMkLst>
            <pc:docMk/>
            <pc:sldMk cId="1097117882" sldId="547"/>
            <ac:spMk id="16" creationId="{D87160F7-FCB2-48B7-8BB8-BEFF45F6BF18}"/>
          </ac:spMkLst>
        </pc:spChg>
        <pc:spChg chg="mod">
          <ac:chgData name="James Walker" userId="2be3c9a64ffcb627" providerId="LiveId" clId="{95A0D005-CBC7-4532-923F-85D442A89520}" dt="2024-11-11T17:44:08.339" v="740" actId="207"/>
          <ac:spMkLst>
            <pc:docMk/>
            <pc:sldMk cId="1097117882" sldId="547"/>
            <ac:spMk id="17" creationId="{63402CCC-FBCB-2317-4FF3-8C9C89DD1E8B}"/>
          </ac:spMkLst>
        </pc:spChg>
        <pc:spChg chg="add">
          <ac:chgData name="James Walker" userId="2be3c9a64ffcb627" providerId="LiveId" clId="{95A0D005-CBC7-4532-923F-85D442A89520}" dt="2024-11-11T17:43:46.992" v="735" actId="26606"/>
          <ac:spMkLst>
            <pc:docMk/>
            <pc:sldMk cId="1097117882" sldId="547"/>
            <ac:spMk id="18" creationId="{E9282B84-621E-4580-80B7-222118AE446D}"/>
          </ac:spMkLst>
        </pc:spChg>
        <pc:spChg chg="add mod">
          <ac:chgData name="James Walker" userId="2be3c9a64ffcb627" providerId="LiveId" clId="{95A0D005-CBC7-4532-923F-85D442A89520}" dt="2024-11-11T17:44:54.976" v="763" actId="1076"/>
          <ac:spMkLst>
            <pc:docMk/>
            <pc:sldMk cId="1097117882" sldId="547"/>
            <ac:spMk id="19" creationId="{7B43639C-7160-851F-EE12-A095F53F298C}"/>
          </ac:spMkLst>
        </pc:spChg>
        <pc:spChg chg="mod">
          <ac:chgData name="James Walker" userId="2be3c9a64ffcb627" providerId="LiveId" clId="{95A0D005-CBC7-4532-923F-85D442A89520}" dt="2024-11-11T17:44:08.339" v="740" actId="207"/>
          <ac:spMkLst>
            <pc:docMk/>
            <pc:sldMk cId="1097117882" sldId="547"/>
            <ac:spMk id="21" creationId="{F4DD1E44-EE0E-AE29-6308-434328138FB1}"/>
          </ac:spMkLst>
        </pc:spChg>
        <pc:spChg chg="mod">
          <ac:chgData name="James Walker" userId="2be3c9a64ffcb627" providerId="LiveId" clId="{95A0D005-CBC7-4532-923F-85D442A89520}" dt="2024-11-11T17:44:08.339" v="740" actId="207"/>
          <ac:spMkLst>
            <pc:docMk/>
            <pc:sldMk cId="1097117882" sldId="547"/>
            <ac:spMk id="22" creationId="{D96D8C5B-A488-7D0D-1619-8D771C591093}"/>
          </ac:spMkLst>
        </pc:spChg>
        <pc:spChg chg="add mod">
          <ac:chgData name="James Walker" userId="2be3c9a64ffcb627" providerId="LiveId" clId="{95A0D005-CBC7-4532-923F-85D442A89520}" dt="2024-11-11T17:44:08.339" v="740" actId="207"/>
          <ac:spMkLst>
            <pc:docMk/>
            <pc:sldMk cId="1097117882" sldId="547"/>
            <ac:spMk id="23" creationId="{CB5AFA3F-DD21-94DB-3E58-2B21D6587502}"/>
          </ac:spMkLst>
        </pc:spChg>
        <pc:spChg chg="add mod">
          <ac:chgData name="James Walker" userId="2be3c9a64ffcb627" providerId="LiveId" clId="{95A0D005-CBC7-4532-923F-85D442A89520}" dt="2024-11-11T17:45:12.096" v="771" actId="1076"/>
          <ac:spMkLst>
            <pc:docMk/>
            <pc:sldMk cId="1097117882" sldId="547"/>
            <ac:spMk id="24" creationId="{318D98AD-2C56-BC5E-51F2-95F92FAFF9EA}"/>
          </ac:spMkLst>
        </pc:spChg>
        <pc:spChg chg="mod">
          <ac:chgData name="James Walker" userId="2be3c9a64ffcb627" providerId="LiveId" clId="{95A0D005-CBC7-4532-923F-85D442A89520}" dt="2024-11-11T17:44:08.339" v="740" actId="207"/>
          <ac:spMkLst>
            <pc:docMk/>
            <pc:sldMk cId="1097117882" sldId="547"/>
            <ac:spMk id="26" creationId="{271D9C1F-CB13-15CB-2DF8-EF593368F344}"/>
          </ac:spMkLst>
        </pc:spChg>
        <pc:spChg chg="mod">
          <ac:chgData name="James Walker" userId="2be3c9a64ffcb627" providerId="LiveId" clId="{95A0D005-CBC7-4532-923F-85D442A89520}" dt="2024-11-11T17:44:08.339" v="740" actId="207"/>
          <ac:spMkLst>
            <pc:docMk/>
            <pc:sldMk cId="1097117882" sldId="547"/>
            <ac:spMk id="27" creationId="{8F07BCAF-AC01-4799-2918-5185A2E4089D}"/>
          </ac:spMkLst>
        </pc:spChg>
        <pc:spChg chg="add mod">
          <ac:chgData name="James Walker" userId="2be3c9a64ffcb627" providerId="LiveId" clId="{95A0D005-CBC7-4532-923F-85D442A89520}" dt="2024-11-11T17:44:08.339" v="740" actId="207"/>
          <ac:spMkLst>
            <pc:docMk/>
            <pc:sldMk cId="1097117882" sldId="547"/>
            <ac:spMk id="28" creationId="{D540E28C-EF5D-1AF3-3533-200358D8124B}"/>
          </ac:spMkLst>
        </pc:spChg>
        <pc:spChg chg="add mod">
          <ac:chgData name="James Walker" userId="2be3c9a64ffcb627" providerId="LiveId" clId="{95A0D005-CBC7-4532-923F-85D442A89520}" dt="2024-11-11T17:45:32.436" v="779" actId="1076"/>
          <ac:spMkLst>
            <pc:docMk/>
            <pc:sldMk cId="1097117882" sldId="547"/>
            <ac:spMk id="29" creationId="{3B19DC16-C231-513F-7DF4-893FD259D267}"/>
          </ac:spMkLst>
        </pc:spChg>
        <pc:grpChg chg="add mod">
          <ac:chgData name="James Walker" userId="2be3c9a64ffcb627" providerId="LiveId" clId="{95A0D005-CBC7-4532-923F-85D442A89520}" dt="2024-11-11T17:44:25.972" v="748" actId="1076"/>
          <ac:grpSpMkLst>
            <pc:docMk/>
            <pc:sldMk cId="1097117882" sldId="547"/>
            <ac:grpSpMk id="7" creationId="{CAB48285-A304-E822-86C8-F99A8E5217B1}"/>
          </ac:grpSpMkLst>
        </pc:grpChg>
        <pc:grpChg chg="add mod">
          <ac:chgData name="James Walker" userId="2be3c9a64ffcb627" providerId="LiveId" clId="{95A0D005-CBC7-4532-923F-85D442A89520}" dt="2024-11-11T17:44:43.530" v="756" actId="1076"/>
          <ac:grpSpMkLst>
            <pc:docMk/>
            <pc:sldMk cId="1097117882" sldId="547"/>
            <ac:grpSpMk id="13" creationId="{2A37C082-1CF5-00BD-105F-FD119280A393}"/>
          </ac:grpSpMkLst>
        </pc:grpChg>
        <pc:grpChg chg="add mod">
          <ac:chgData name="James Walker" userId="2be3c9a64ffcb627" providerId="LiveId" clId="{95A0D005-CBC7-4532-923F-85D442A89520}" dt="2024-11-11T17:45:02.442" v="765" actId="1076"/>
          <ac:grpSpMkLst>
            <pc:docMk/>
            <pc:sldMk cId="1097117882" sldId="547"/>
            <ac:grpSpMk id="20" creationId="{E89BA7F9-C456-B292-4216-39B009E08FAB}"/>
          </ac:grpSpMkLst>
        </pc:grpChg>
        <pc:grpChg chg="add mod">
          <ac:chgData name="James Walker" userId="2be3c9a64ffcb627" providerId="LiveId" clId="{95A0D005-CBC7-4532-923F-85D442A89520}" dt="2024-11-11T17:45:18.155" v="772" actId="1076"/>
          <ac:grpSpMkLst>
            <pc:docMk/>
            <pc:sldMk cId="1097117882" sldId="547"/>
            <ac:grpSpMk id="25" creationId="{D17BF432-1DE0-8F61-EC04-101D03E562C6}"/>
          </ac:grpSpMkLst>
        </pc:grpChg>
        <pc:picChg chg="add mod">
          <ac:chgData name="James Walker" userId="2be3c9a64ffcb627" providerId="LiveId" clId="{95A0D005-CBC7-4532-923F-85D442A89520}" dt="2024-11-11T17:43:46.992" v="735" actId="26606"/>
          <ac:picMkLst>
            <pc:docMk/>
            <pc:sldMk cId="1097117882" sldId="547"/>
            <ac:picMk id="5" creationId="{6115AE41-6521-A6FB-2BF9-599552754694}"/>
          </ac:picMkLst>
        </pc:picChg>
      </pc:sldChg>
      <pc:sldChg chg="addSp delSp modSp new mod setBg modNotesTx">
        <pc:chgData name="James Walker" userId="2be3c9a64ffcb627" providerId="LiveId" clId="{95A0D005-CBC7-4532-923F-85D442A89520}" dt="2024-11-11T17:54:01.378" v="1263"/>
        <pc:sldMkLst>
          <pc:docMk/>
          <pc:sldMk cId="1122300370" sldId="548"/>
        </pc:sldMkLst>
        <pc:spChg chg="add del mod">
          <ac:chgData name="James Walker" userId="2be3c9a64ffcb627" providerId="LiveId" clId="{95A0D005-CBC7-4532-923F-85D442A89520}" dt="2024-11-11T17:53:57.080" v="1262"/>
          <ac:spMkLst>
            <pc:docMk/>
            <pc:sldMk cId="1122300370" sldId="548"/>
            <ac:spMk id="2" creationId="{6ED43D0B-DF97-2D66-2C6B-FAF837CE8C7D}"/>
          </ac:spMkLst>
        </pc:spChg>
        <pc:spChg chg="add">
          <ac:chgData name="James Walker" userId="2be3c9a64ffcb627" providerId="LiveId" clId="{95A0D005-CBC7-4532-923F-85D442A89520}" dt="2024-11-11T17:53:49.376" v="1261" actId="26606"/>
          <ac:spMkLst>
            <pc:docMk/>
            <pc:sldMk cId="1122300370" sldId="548"/>
            <ac:spMk id="9" creationId="{051E3431-CE8A-4FA3-92ED-72D1E007B338}"/>
          </ac:spMkLst>
        </pc:spChg>
        <pc:spChg chg="add">
          <ac:chgData name="James Walker" userId="2be3c9a64ffcb627" providerId="LiveId" clId="{95A0D005-CBC7-4532-923F-85D442A89520}" dt="2024-11-11T17:53:49.376" v="1261" actId="26606"/>
          <ac:spMkLst>
            <pc:docMk/>
            <pc:sldMk cId="1122300370" sldId="548"/>
            <ac:spMk id="11" creationId="{287ACA9C-6281-4732-9DE5-95D5F9BEA7AD}"/>
          </ac:spMkLst>
        </pc:spChg>
        <pc:spChg chg="add">
          <ac:chgData name="James Walker" userId="2be3c9a64ffcb627" providerId="LiveId" clId="{95A0D005-CBC7-4532-923F-85D442A89520}" dt="2024-11-11T17:53:49.376" v="1261" actId="26606"/>
          <ac:spMkLst>
            <pc:docMk/>
            <pc:sldMk cId="1122300370" sldId="548"/>
            <ac:spMk id="13" creationId="{39F3253F-8AF6-4256-AF3D-A1B4E14881E6}"/>
          </ac:spMkLst>
        </pc:spChg>
        <pc:spChg chg="add">
          <ac:chgData name="James Walker" userId="2be3c9a64ffcb627" providerId="LiveId" clId="{95A0D005-CBC7-4532-923F-85D442A89520}" dt="2024-11-11T17:53:49.376" v="1261" actId="26606"/>
          <ac:spMkLst>
            <pc:docMk/>
            <pc:sldMk cId="1122300370" sldId="548"/>
            <ac:spMk id="15" creationId="{D617699D-B271-4F8F-93C0-EEFB2878EC17}"/>
          </ac:spMkLst>
        </pc:spChg>
        <pc:spChg chg="add">
          <ac:chgData name="James Walker" userId="2be3c9a64ffcb627" providerId="LiveId" clId="{95A0D005-CBC7-4532-923F-85D442A89520}" dt="2024-11-11T17:53:49.376" v="1261" actId="26606"/>
          <ac:spMkLst>
            <pc:docMk/>
            <pc:sldMk cId="1122300370" sldId="548"/>
            <ac:spMk id="17" creationId="{381A9175-7044-4356-AE6C-41257CC22988}"/>
          </ac:spMkLst>
        </pc:spChg>
        <pc:picChg chg="add mod">
          <ac:chgData name="James Walker" userId="2be3c9a64ffcb627" providerId="LiveId" clId="{95A0D005-CBC7-4532-923F-85D442A89520}" dt="2024-11-11T17:53:49.376" v="1261" actId="26606"/>
          <ac:picMkLst>
            <pc:docMk/>
            <pc:sldMk cId="1122300370" sldId="548"/>
            <ac:picMk id="4" creationId="{BAACC38E-3321-4337-17E6-F3752A8C3BA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31167166928_0_3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31167166928_0_33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latin typeface="Corbel"/>
              <a:ea typeface="Corbel"/>
              <a:cs typeface="Corbel"/>
              <a:sym typeface="Corbel"/>
            </a:endParaRPr>
          </a:p>
        </p:txBody>
      </p:sp>
      <p:sp>
        <p:nvSpPr>
          <p:cNvPr id="103" name="Google Shape;103;g31167166928_0_33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Font typeface="Arial"/>
              <a:buNone/>
            </a:pPr>
            <a:r>
              <a:rPr lang="en-GB"/>
              <a:t>Tree height is often considered a variable parameter in carbon sequestration projects, especially in afforestation, reforestation, and forest management activities. it keeps on increasing/changing during the crediting period. Tree height is generally measured with an inclinometer.</a:t>
            </a:r>
          </a:p>
          <a:p>
            <a:pPr marL="0" lvl="0" indent="0" algn="l" rtl="0">
              <a:spcBef>
                <a:spcPts val="0"/>
              </a:spcBef>
              <a:spcAft>
                <a:spcPts val="0"/>
              </a:spcAft>
              <a:buClr>
                <a:schemeClr val="dk1"/>
              </a:buClr>
              <a:buFont typeface="Arial"/>
              <a:buNone/>
            </a:pPr>
            <a:endParaRPr lang="en-GB"/>
          </a:p>
          <a:p>
            <a:pPr marL="0" lvl="0" indent="0" algn="l" rtl="0">
              <a:spcBef>
                <a:spcPts val="0"/>
              </a:spcBef>
              <a:spcAft>
                <a:spcPts val="0"/>
              </a:spcAft>
              <a:buNone/>
            </a:pPr>
            <a:r>
              <a:rPr lang="en-GB"/>
              <a:t>Tree diameter (typically measured as Diameter at Breast Height, or DBH, typically 1.3m) is a variable parameter in carbon sequestration and forestry projects. It keeps on increasing/changing during the project crediting period. Measured using DBH tape, varied approaches based on tree shape (seem diagram on slide)</a:t>
            </a:r>
          </a:p>
          <a:p>
            <a:pPr marL="0" lvl="0" indent="0" algn="l" rtl="0">
              <a:spcBef>
                <a:spcPts val="0"/>
              </a:spcBef>
              <a:spcAft>
                <a:spcPts val="0"/>
              </a:spcAft>
              <a:buNone/>
            </a:pPr>
            <a:endParaRPr lang="en-GB"/>
          </a:p>
          <a:p>
            <a:pPr marL="0" lvl="0" indent="0" algn="l" rtl="0">
              <a:spcBef>
                <a:spcPts val="0"/>
              </a:spcBef>
              <a:spcAft>
                <a:spcPts val="0"/>
              </a:spcAft>
              <a:buClr>
                <a:schemeClr val="dk1"/>
              </a:buClr>
              <a:buFont typeface="Arial"/>
              <a:buNone/>
            </a:pPr>
            <a:r>
              <a:rPr lang="en-GB"/>
              <a:t>Soil Organic Carbon is measured by analysing a soil core in a laboratory to determine Soil Organic Carbon Content.</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4542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6C233-877A-9589-5763-4CF8DC27D4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B127BC-CE99-CB5F-05AA-98EE0850C8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D61F5C-AA7A-AF95-C884-9BA25A4CE3E0}"/>
              </a:ext>
            </a:extLst>
          </p:cNvPr>
          <p:cNvSpPr>
            <a:spLocks noGrp="1"/>
          </p:cNvSpPr>
          <p:nvPr>
            <p:ph type="body" idx="1"/>
          </p:nvPr>
        </p:nvSpPr>
        <p:spPr/>
        <p:txBody>
          <a:bodyPr/>
          <a:lstStyle/>
          <a:p>
            <a:pPr marL="228600" indent="-228600">
              <a:buFont typeface="+mj-lt"/>
              <a:buAutoNum type="arabicPeriod"/>
            </a:pPr>
            <a:endParaRPr lang="en-GB"/>
          </a:p>
        </p:txBody>
      </p:sp>
      <p:sp>
        <p:nvSpPr>
          <p:cNvPr id="4" name="Slide Number Placeholder 3">
            <a:extLst>
              <a:ext uri="{FF2B5EF4-FFF2-40B4-BE49-F238E27FC236}">
                <a16:creationId xmlns:a16="http://schemas.microsoft.com/office/drawing/2014/main" id="{BDDF479C-5A2C-31EB-2D94-82F2BF58FBA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213A50-D265-4FE3-AE18-63ED434A3196}"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1995506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12c2f978b7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312c2f978b7_0_11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latin typeface="Corbel"/>
                <a:ea typeface="Corbel"/>
                <a:cs typeface="Corbel"/>
                <a:sym typeface="Corbel"/>
              </a:rPr>
              <a:t>In combination with field monitoring </a:t>
            </a:r>
            <a:r>
              <a:rPr lang="en-US">
                <a:highlight>
                  <a:srgbClr val="FFFF00"/>
                </a:highlight>
                <a:latin typeface="Corbel"/>
                <a:ea typeface="Corbel"/>
                <a:cs typeface="Corbel"/>
                <a:sym typeface="Corbel"/>
              </a:rPr>
              <a:t>Carbon First</a:t>
            </a:r>
            <a:r>
              <a:rPr lang="en-US">
                <a:latin typeface="Corbel"/>
                <a:ea typeface="Corbel"/>
                <a:cs typeface="Corbel"/>
                <a:sym typeface="Corbel"/>
              </a:rPr>
              <a:t> chooses to use remote sensing as a way to support the field data, as well as reduce monitoring costs.</a:t>
            </a:r>
            <a:endParaRPr>
              <a:latin typeface="Corbel"/>
              <a:ea typeface="Corbel"/>
              <a:cs typeface="Corbel"/>
              <a:sym typeface="Corbel"/>
            </a:endParaRPr>
          </a:p>
          <a:p>
            <a:pPr marL="0" lvl="0" indent="0" algn="l" rtl="0">
              <a:spcBef>
                <a:spcPts val="0"/>
              </a:spcBef>
              <a:spcAft>
                <a:spcPts val="0"/>
              </a:spcAft>
              <a:buNone/>
            </a:pPr>
            <a:endParaRPr>
              <a:latin typeface="Corbel"/>
              <a:ea typeface="Corbel"/>
              <a:cs typeface="Corbel"/>
              <a:sym typeface="Corbel"/>
            </a:endParaRPr>
          </a:p>
          <a:p>
            <a:pPr marL="0" lvl="0" indent="0" algn="l" rtl="0">
              <a:spcBef>
                <a:spcPts val="0"/>
              </a:spcBef>
              <a:spcAft>
                <a:spcPts val="0"/>
              </a:spcAft>
              <a:buNone/>
            </a:pPr>
            <a:r>
              <a:rPr lang="en-US">
                <a:latin typeface="Corbel"/>
                <a:ea typeface="Corbel"/>
                <a:cs typeface="Corbel"/>
                <a:sym typeface="Corbel"/>
              </a:rPr>
              <a:t>Remote Sensing can be conducted via:</a:t>
            </a:r>
            <a:endParaRPr>
              <a:latin typeface="Corbel"/>
              <a:ea typeface="Corbel"/>
              <a:cs typeface="Corbel"/>
              <a:sym typeface="Corbel"/>
            </a:endParaRPr>
          </a:p>
          <a:p>
            <a:pPr marL="457200" lvl="0" indent="-317500" algn="l" rtl="0">
              <a:spcBef>
                <a:spcPts val="0"/>
              </a:spcBef>
              <a:spcAft>
                <a:spcPts val="0"/>
              </a:spcAft>
              <a:buSzPts val="1400"/>
              <a:buFont typeface="Corbel"/>
              <a:buChar char="●"/>
            </a:pPr>
            <a:r>
              <a:rPr lang="en-US">
                <a:latin typeface="Corbel"/>
                <a:ea typeface="Corbel"/>
                <a:cs typeface="Corbel"/>
                <a:sym typeface="Corbel"/>
              </a:rPr>
              <a:t>Satellite Imagery</a:t>
            </a:r>
            <a:endParaRPr>
              <a:latin typeface="Corbel"/>
              <a:ea typeface="Corbel"/>
              <a:cs typeface="Corbel"/>
              <a:sym typeface="Corbel"/>
            </a:endParaRPr>
          </a:p>
          <a:p>
            <a:pPr marL="457200" lvl="0" indent="-317500" algn="l" rtl="0">
              <a:spcBef>
                <a:spcPts val="0"/>
              </a:spcBef>
              <a:spcAft>
                <a:spcPts val="0"/>
              </a:spcAft>
              <a:buSzPts val="1400"/>
              <a:buFont typeface="Corbel"/>
              <a:buChar char="●"/>
            </a:pPr>
            <a:r>
              <a:rPr lang="en-US">
                <a:latin typeface="Corbel"/>
                <a:ea typeface="Corbel"/>
                <a:cs typeface="Corbel"/>
                <a:sym typeface="Corbel"/>
              </a:rPr>
              <a:t>LiDAR</a:t>
            </a:r>
            <a:endParaRPr>
              <a:latin typeface="Corbel"/>
              <a:ea typeface="Corbel"/>
              <a:cs typeface="Corbel"/>
              <a:sym typeface="Corbel"/>
            </a:endParaRPr>
          </a:p>
          <a:p>
            <a:pPr marL="457200" lvl="0" indent="-317500" algn="l" rtl="0">
              <a:spcBef>
                <a:spcPts val="0"/>
              </a:spcBef>
              <a:spcAft>
                <a:spcPts val="0"/>
              </a:spcAft>
              <a:buSzPts val="1400"/>
              <a:buFont typeface="Corbel"/>
              <a:buChar char="●"/>
            </a:pPr>
            <a:r>
              <a:rPr lang="en-US">
                <a:latin typeface="Corbel"/>
                <a:ea typeface="Corbel"/>
                <a:cs typeface="Corbel"/>
                <a:sym typeface="Corbel"/>
              </a:rPr>
              <a:t>Drone Surveys</a:t>
            </a:r>
            <a:endParaRPr>
              <a:latin typeface="Corbel"/>
              <a:ea typeface="Corbel"/>
              <a:cs typeface="Corbel"/>
              <a:sym typeface="Corbel"/>
            </a:endParaRPr>
          </a:p>
          <a:p>
            <a:pPr marL="0" lvl="0" indent="0" algn="l" rtl="0">
              <a:spcBef>
                <a:spcPts val="0"/>
              </a:spcBef>
              <a:spcAft>
                <a:spcPts val="0"/>
              </a:spcAft>
              <a:buNone/>
            </a:pPr>
            <a:endParaRPr>
              <a:latin typeface="Corbel"/>
              <a:ea typeface="Corbel"/>
              <a:cs typeface="Corbel"/>
              <a:sym typeface="Corbel"/>
            </a:endParaRPr>
          </a:p>
          <a:p>
            <a:pPr marL="0" lvl="0" indent="0" algn="l" rtl="0">
              <a:spcBef>
                <a:spcPts val="0"/>
              </a:spcBef>
              <a:spcAft>
                <a:spcPts val="0"/>
              </a:spcAft>
              <a:buNone/>
            </a:pPr>
            <a:r>
              <a:rPr lang="en-US">
                <a:latin typeface="Corbel"/>
                <a:ea typeface="Corbel"/>
                <a:cs typeface="Corbel"/>
                <a:sym typeface="Corbel"/>
              </a:rPr>
              <a:t>Remote sensing can be used in a number of ways:</a:t>
            </a:r>
            <a:endParaRPr>
              <a:latin typeface="Corbel"/>
              <a:ea typeface="Corbel"/>
              <a:cs typeface="Corbel"/>
              <a:sym typeface="Corbel"/>
            </a:endParaRPr>
          </a:p>
          <a:p>
            <a:pPr marL="457200" lvl="0" indent="-317500" algn="l" rtl="0">
              <a:spcBef>
                <a:spcPts val="0"/>
              </a:spcBef>
              <a:spcAft>
                <a:spcPts val="0"/>
              </a:spcAft>
              <a:buSzPts val="1400"/>
              <a:buFont typeface="Corbel"/>
              <a:buAutoNum type="arabicPeriod"/>
            </a:pPr>
            <a:r>
              <a:rPr lang="en-US">
                <a:latin typeface="Corbel"/>
                <a:ea typeface="Corbel"/>
                <a:cs typeface="Corbel"/>
                <a:sym typeface="Corbel"/>
              </a:rPr>
              <a:t>Identify current and historic Land Use</a:t>
            </a:r>
            <a:endParaRPr>
              <a:latin typeface="Corbel"/>
              <a:ea typeface="Corbel"/>
              <a:cs typeface="Corbel"/>
              <a:sym typeface="Corbel"/>
            </a:endParaRPr>
          </a:p>
          <a:p>
            <a:pPr marL="457200" lvl="0" indent="-317500" algn="l" rtl="0">
              <a:spcBef>
                <a:spcPts val="0"/>
              </a:spcBef>
              <a:spcAft>
                <a:spcPts val="0"/>
              </a:spcAft>
              <a:buSzPts val="1400"/>
              <a:buFont typeface="Corbel"/>
              <a:buAutoNum type="arabicPeriod"/>
            </a:pPr>
            <a:r>
              <a:rPr lang="en-US">
                <a:latin typeface="Corbel"/>
                <a:ea typeface="Corbel"/>
                <a:cs typeface="Corbel"/>
                <a:sym typeface="Corbel"/>
              </a:rPr>
              <a:t>Evidence A/R activities</a:t>
            </a:r>
            <a:endParaRPr>
              <a:latin typeface="Corbel"/>
              <a:ea typeface="Corbel"/>
              <a:cs typeface="Corbel"/>
              <a:sym typeface="Corbel"/>
            </a:endParaRPr>
          </a:p>
          <a:p>
            <a:pPr marL="457200" lvl="0" indent="-317500" algn="l" rtl="0">
              <a:spcBef>
                <a:spcPts val="0"/>
              </a:spcBef>
              <a:spcAft>
                <a:spcPts val="0"/>
              </a:spcAft>
              <a:buSzPts val="1400"/>
              <a:buFont typeface="Corbel"/>
              <a:buAutoNum type="arabicPeriod"/>
            </a:pPr>
            <a:r>
              <a:rPr lang="en-US">
                <a:latin typeface="Corbel"/>
                <a:ea typeface="Corbel"/>
                <a:cs typeface="Corbel"/>
                <a:sym typeface="Corbel"/>
              </a:rPr>
              <a:t>Extrapolate field data for greater accuracy of biomass estimates</a:t>
            </a:r>
            <a:endParaRPr>
              <a:latin typeface="Corbel"/>
              <a:ea typeface="Corbel"/>
              <a:cs typeface="Corbel"/>
              <a:sym typeface="Corbel"/>
            </a:endParaRPr>
          </a:p>
          <a:p>
            <a:pPr marL="457200" lvl="0" indent="-317500" algn="l" rtl="0">
              <a:spcBef>
                <a:spcPts val="0"/>
              </a:spcBef>
              <a:spcAft>
                <a:spcPts val="0"/>
              </a:spcAft>
              <a:buSzPts val="1400"/>
              <a:buFont typeface="Corbel"/>
              <a:buAutoNum type="arabicPeriod"/>
            </a:pPr>
            <a:r>
              <a:rPr lang="en-US">
                <a:latin typeface="Corbel"/>
                <a:ea typeface="Corbel"/>
                <a:cs typeface="Corbel"/>
                <a:sym typeface="Corbel"/>
              </a:rPr>
              <a:t>Monitor tree health and survival</a:t>
            </a:r>
            <a:endParaRPr>
              <a:latin typeface="Corbel"/>
              <a:ea typeface="Corbel"/>
              <a:cs typeface="Corbel"/>
              <a:sym typeface="Corbel"/>
            </a:endParaRPr>
          </a:p>
          <a:p>
            <a:pPr marL="0" lvl="0" indent="0" algn="l" rtl="0">
              <a:spcBef>
                <a:spcPts val="0"/>
              </a:spcBef>
              <a:spcAft>
                <a:spcPts val="0"/>
              </a:spcAft>
              <a:buNone/>
            </a:pPr>
            <a:endParaRPr>
              <a:latin typeface="Corbel"/>
              <a:ea typeface="Corbel"/>
              <a:cs typeface="Corbel"/>
              <a:sym typeface="Corbel"/>
            </a:endParaRPr>
          </a:p>
          <a:p>
            <a:pPr marL="0" lvl="0" indent="0" algn="l" rtl="0">
              <a:spcBef>
                <a:spcPts val="0"/>
              </a:spcBef>
              <a:spcAft>
                <a:spcPts val="0"/>
              </a:spcAft>
              <a:buNone/>
            </a:pPr>
            <a:r>
              <a:rPr lang="en-US">
                <a:latin typeface="Corbel"/>
                <a:ea typeface="Corbel"/>
                <a:cs typeface="Corbel"/>
                <a:sym typeface="Corbel"/>
              </a:rPr>
              <a:t>By using remote sensing </a:t>
            </a:r>
            <a:r>
              <a:rPr lang="en-US">
                <a:highlight>
                  <a:srgbClr val="FFFF00"/>
                </a:highlight>
                <a:latin typeface="Corbel"/>
                <a:ea typeface="Corbel"/>
                <a:cs typeface="Corbel"/>
                <a:sym typeface="Corbel"/>
              </a:rPr>
              <a:t>Carbon First</a:t>
            </a:r>
            <a:r>
              <a:rPr lang="en-US">
                <a:latin typeface="Corbel"/>
                <a:ea typeface="Corbel"/>
                <a:cs typeface="Corbel"/>
                <a:sym typeface="Corbel"/>
              </a:rPr>
              <a:t> is able to add a premium to the credit price as investors have greater confidence in the ability of the project to ensure tree survival is as high as possible, and that any losses are correctly and transparently monitored.!</a:t>
            </a:r>
          </a:p>
          <a:p>
            <a:pPr marL="0" lvl="0" indent="0" algn="l" rtl="0">
              <a:spcBef>
                <a:spcPts val="0"/>
              </a:spcBef>
              <a:spcAft>
                <a:spcPts val="0"/>
              </a:spcAft>
              <a:buNone/>
            </a:pPr>
            <a:endParaRPr lang="en-US">
              <a:latin typeface="Corbel"/>
              <a:ea typeface="Corbel"/>
              <a:cs typeface="Corbel"/>
              <a:sym typeface="Corbel"/>
            </a:endParaRPr>
          </a:p>
          <a:p>
            <a:pPr marL="0" lvl="0" indent="0" algn="l" rtl="0">
              <a:spcBef>
                <a:spcPts val="0"/>
              </a:spcBef>
              <a:spcAft>
                <a:spcPts val="0"/>
              </a:spcAft>
              <a:buNone/>
            </a:pPr>
            <a:r>
              <a:rPr lang="en-US">
                <a:latin typeface="Corbel"/>
                <a:ea typeface="Corbel"/>
                <a:cs typeface="Corbel"/>
                <a:sym typeface="Corbel"/>
              </a:rPr>
              <a:t>Please note that purely remote sensing-based monitoring approaches are currently not allowed under Gold Standard – but hybrid digital approaches combining remote sensing and on the ground calibration are being piloted.</a:t>
            </a:r>
            <a:endParaRPr>
              <a:latin typeface="Corbel"/>
              <a:ea typeface="Corbel"/>
              <a:cs typeface="Corbel"/>
              <a:sym typeface="Corbel"/>
            </a:endParaRPr>
          </a:p>
        </p:txBody>
      </p:sp>
      <p:sp>
        <p:nvSpPr>
          <p:cNvPr id="215" name="Google Shape;215;g312c2f978b7_0_11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12c2f978b7_0_9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312c2f978b7_0_9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Font typeface="Arial"/>
              <a:buNone/>
            </a:pPr>
            <a:r>
              <a:rPr lang="en-US"/>
              <a:t>Monitoring Report - A monitoring report is a crucial document that provides a comprehensive summary of the project’s performance in terms of emissions reductions, carbon sequestration, and contributions to sustainable development goals. </a:t>
            </a:r>
            <a:endParaRPr/>
          </a:p>
          <a:p>
            <a:pPr marL="0" lvl="0" indent="0" algn="l" rtl="0">
              <a:spcBef>
                <a:spcPts val="0"/>
              </a:spcBef>
              <a:spcAft>
                <a:spcPts val="0"/>
              </a:spcAft>
              <a:buClr>
                <a:schemeClr val="dk1"/>
              </a:buClr>
              <a:buFont typeface="Arial"/>
              <a:buNone/>
            </a:pPr>
            <a:endParaRPr/>
          </a:p>
          <a:p>
            <a:pPr marL="0" lvl="0" indent="0" algn="l" rtl="0">
              <a:spcBef>
                <a:spcPts val="0"/>
              </a:spcBef>
              <a:spcAft>
                <a:spcPts val="0"/>
              </a:spcAft>
              <a:buClr>
                <a:schemeClr val="dk1"/>
              </a:buClr>
              <a:buFont typeface="Arial"/>
              <a:buNone/>
            </a:pPr>
            <a:r>
              <a:rPr lang="en-US"/>
              <a:t>Annual Report - Transparent, annual update reports need to be provided for Projects that have achieved the Project Design Certification stage or have successfully transitioned to Gold Standard for the Global Goals. An annual report shall be submitted for each monitoring year by end of next calendar year for which verification is not completed2. If a verification is in progress but not completed, then an Annual Report is still required by the end of calendar year.</a:t>
            </a:r>
            <a:endParaRPr/>
          </a:p>
          <a:p>
            <a:pPr marL="0" lvl="0" indent="0" algn="l" rtl="0">
              <a:spcBef>
                <a:spcPts val="0"/>
              </a:spcBef>
              <a:spcAft>
                <a:spcPts val="0"/>
              </a:spcAft>
              <a:buClr>
                <a:schemeClr val="dk1"/>
              </a:buClr>
              <a:buFont typeface="Arial"/>
              <a:buNone/>
            </a:pPr>
            <a:endParaRPr/>
          </a:p>
          <a:p>
            <a:pPr marL="0" lvl="0" indent="0" algn="l" rtl="0">
              <a:spcBef>
                <a:spcPts val="0"/>
              </a:spcBef>
              <a:spcAft>
                <a:spcPts val="0"/>
              </a:spcAft>
              <a:buClr>
                <a:schemeClr val="dk1"/>
              </a:buClr>
              <a:buFont typeface="Arial"/>
              <a:buNone/>
            </a:pPr>
            <a:r>
              <a:rPr lang="en-US"/>
              <a:t>All project reporting must be conducted using the Gold Standard (GS) prescribed template. The template is designed to capture all necessary details, including emissions reductions, sustainable development impacts, and monitoring data, in a structured format. By adhering to the prescribed template, project developers can streamline the review process, facilitate transparency, and ensure that all required information is provided in an organized and accessible manner.</a:t>
            </a:r>
            <a:endParaRPr/>
          </a:p>
          <a:p>
            <a:pPr marL="0" lvl="0" indent="0" algn="l" rtl="0">
              <a:spcBef>
                <a:spcPts val="0"/>
              </a:spcBef>
              <a:spcAft>
                <a:spcPts val="0"/>
              </a:spcAft>
              <a:buClr>
                <a:schemeClr val="dk1"/>
              </a:buClr>
              <a:buFont typeface="Arial"/>
              <a:buNone/>
            </a:pPr>
            <a:endParaRPr/>
          </a:p>
          <a:p>
            <a:pPr marL="0" lvl="0" indent="0" algn="l" rtl="0">
              <a:spcBef>
                <a:spcPts val="0"/>
              </a:spcBef>
              <a:spcAft>
                <a:spcPts val="0"/>
              </a:spcAft>
              <a:buClr>
                <a:schemeClr val="dk1"/>
              </a:buClr>
              <a:buFont typeface="Arial"/>
              <a:buNone/>
            </a:pPr>
            <a:r>
              <a:rPr lang="en-US"/>
              <a:t>Reporting Frequency deadlines in GS4GG: </a:t>
            </a:r>
            <a:endParaRPr/>
          </a:p>
          <a:p>
            <a:pPr marL="0" lvl="0" indent="0" algn="l" rtl="0">
              <a:spcBef>
                <a:spcPts val="0"/>
              </a:spcBef>
              <a:spcAft>
                <a:spcPts val="0"/>
              </a:spcAft>
              <a:buClr>
                <a:schemeClr val="dk1"/>
              </a:buClr>
              <a:buFont typeface="Arial"/>
              <a:buNone/>
            </a:pPr>
            <a:endParaRPr/>
          </a:p>
          <a:p>
            <a:pPr marL="0" lvl="0" indent="0" algn="l" rtl="0">
              <a:spcBef>
                <a:spcPts val="0"/>
              </a:spcBef>
              <a:spcAft>
                <a:spcPts val="0"/>
              </a:spcAft>
              <a:buClr>
                <a:schemeClr val="dk1"/>
              </a:buClr>
              <a:buFont typeface="Arial"/>
              <a:buNone/>
            </a:pPr>
            <a:r>
              <a:rPr lang="en-US"/>
              <a:t>(a) Agriculture specific: The first Verification Report shall be completed either</a:t>
            </a:r>
            <a:endParaRPr/>
          </a:p>
          <a:p>
            <a:pPr marL="0" lvl="0" indent="0" algn="l" rtl="0">
              <a:spcBef>
                <a:spcPts val="0"/>
              </a:spcBef>
              <a:spcAft>
                <a:spcPts val="0"/>
              </a:spcAft>
              <a:buClr>
                <a:schemeClr val="dk1"/>
              </a:buClr>
              <a:buFont typeface="Arial"/>
              <a:buNone/>
            </a:pPr>
            <a:r>
              <a:rPr lang="en-US"/>
              <a:t>within two years of project start date or Project Design</a:t>
            </a:r>
            <a:endParaRPr/>
          </a:p>
          <a:p>
            <a:pPr marL="0" lvl="0" indent="0" algn="l" rtl="0">
              <a:spcBef>
                <a:spcPts val="0"/>
              </a:spcBef>
              <a:spcAft>
                <a:spcPts val="0"/>
              </a:spcAft>
              <a:buClr>
                <a:schemeClr val="dk1"/>
              </a:buClr>
              <a:buFont typeface="Arial"/>
              <a:buNone/>
            </a:pPr>
            <a:r>
              <a:rPr lang="en-US"/>
              <a:t>Certification, whichever is later.</a:t>
            </a:r>
            <a:endParaRPr/>
          </a:p>
          <a:p>
            <a:pPr marL="0" lvl="0" indent="0" algn="l" rtl="0">
              <a:spcBef>
                <a:spcPts val="0"/>
              </a:spcBef>
              <a:spcAft>
                <a:spcPts val="0"/>
              </a:spcAft>
              <a:buClr>
                <a:schemeClr val="dk1"/>
              </a:buClr>
              <a:buFont typeface="Arial"/>
              <a:buNone/>
            </a:pPr>
            <a:endParaRPr/>
          </a:p>
          <a:p>
            <a:pPr marL="0" lvl="0" indent="0" algn="l" rtl="0">
              <a:spcBef>
                <a:spcPts val="0"/>
              </a:spcBef>
              <a:spcAft>
                <a:spcPts val="0"/>
              </a:spcAft>
              <a:buClr>
                <a:schemeClr val="dk1"/>
              </a:buClr>
              <a:buFont typeface="Arial"/>
              <a:buNone/>
            </a:pPr>
            <a:r>
              <a:rPr lang="en-US"/>
              <a:t>(b) A/R specific: Verification Report shall be completed at least every 5</a:t>
            </a:r>
            <a:endParaRPr/>
          </a:p>
          <a:p>
            <a:pPr marL="0" lvl="0" indent="0" algn="l" rtl="0">
              <a:spcBef>
                <a:spcPts val="0"/>
              </a:spcBef>
              <a:spcAft>
                <a:spcPts val="0"/>
              </a:spcAft>
              <a:buClr>
                <a:schemeClr val="dk1"/>
              </a:buClr>
              <a:buFont typeface="Arial"/>
              <a:buNone/>
            </a:pPr>
            <a:r>
              <a:rPr lang="en-US"/>
              <a:t>years until the end of the crediting period.</a:t>
            </a:r>
            <a:endParaRPr/>
          </a:p>
          <a:p>
            <a:pPr marL="0" lvl="0" indent="0" algn="l" rtl="0">
              <a:spcBef>
                <a:spcPts val="0"/>
              </a:spcBef>
              <a:spcAft>
                <a:spcPts val="0"/>
              </a:spcAft>
              <a:buClr>
                <a:schemeClr val="dk1"/>
              </a:buClr>
              <a:buFont typeface="Arial"/>
              <a:buNone/>
            </a:pPr>
            <a:endParaRPr/>
          </a:p>
          <a:p>
            <a:pPr marL="0" lvl="0" indent="0" algn="l" rtl="0">
              <a:spcBef>
                <a:spcPts val="0"/>
              </a:spcBef>
              <a:spcAft>
                <a:spcPts val="0"/>
              </a:spcAft>
              <a:buNone/>
            </a:pPr>
            <a:r>
              <a:rPr lang="en-US"/>
              <a:t>VVB - The VVB is directly appointed by the Project Developer. A VVB shall be selected from the list of approved VVBs, eligible for the project type and pathway proposed. Validation and Verification Body (VVB) plays a critical role in conducting the performance review of a project. VVBs are accredited third-party organizations responsible for validating a project’s design and verifying its actual performance in terms of emissions reductions, carbon sequestration, and sustainable development contributions.</a:t>
            </a:r>
            <a:endParaRPr/>
          </a:p>
        </p:txBody>
      </p:sp>
      <p:sp>
        <p:nvSpPr>
          <p:cNvPr id="225" name="Google Shape;225;g312c2f978b7_0_9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708A7-042B-46D9-776F-8589DA8FDA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1BCA8A-DFD7-668F-26E0-33711684E4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2B3BFB-E124-F114-85C1-F84C62C7DFFA}"/>
              </a:ext>
            </a:extLst>
          </p:cNvPr>
          <p:cNvSpPr>
            <a:spLocks noGrp="1"/>
          </p:cNvSpPr>
          <p:nvPr>
            <p:ph type="body" idx="1"/>
          </p:nvPr>
        </p:nvSpPr>
        <p:spPr/>
        <p:txBody>
          <a:bodyPr/>
          <a:lstStyle/>
          <a:p>
            <a:pPr marL="0" indent="0">
              <a:buNone/>
            </a:pPr>
            <a:endParaRPr lang="en-GB"/>
          </a:p>
        </p:txBody>
      </p:sp>
      <p:sp>
        <p:nvSpPr>
          <p:cNvPr id="4" name="Slide Number Placeholder 3">
            <a:extLst>
              <a:ext uri="{FF2B5EF4-FFF2-40B4-BE49-F238E27FC236}">
                <a16:creationId xmlns:a16="http://schemas.microsoft.com/office/drawing/2014/main" id="{728F582D-D287-6DB9-293F-03B25DF429F1}"/>
              </a:ext>
            </a:extLst>
          </p:cNvPr>
          <p:cNvSpPr>
            <a:spLocks noGrp="1"/>
          </p:cNvSpPr>
          <p:nvPr>
            <p:ph type="sldNum" sz="quarter" idx="5"/>
          </p:nvPr>
        </p:nvSpPr>
        <p:spPr/>
        <p:txBody>
          <a:bodyPr/>
          <a:lstStyle/>
          <a:p>
            <a:fld id="{66E452FA-406D-0041-B07F-10C03B21466A}" type="slidenum">
              <a:rPr lang="en-GB" smtClean="0"/>
              <a:t>2</a:t>
            </a:fld>
            <a:endParaRPr lang="en-GB"/>
          </a:p>
        </p:txBody>
      </p:sp>
    </p:spTree>
    <p:extLst>
      <p:ext uri="{BB962C8B-B14F-4D97-AF65-F5344CB8AC3E}">
        <p14:creationId xmlns:p14="http://schemas.microsoft.com/office/powerpoint/2010/main" val="3479151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1167166928_0_5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31167166928_0_51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algn="l" rtl="0" fontAlgn="base"/>
            <a:r>
              <a:rPr lang="en-GB" b="0" i="0" u="none" strike="noStrike">
                <a:solidFill>
                  <a:srgbClr val="000000"/>
                </a:solidFill>
                <a:effectLst/>
                <a:latin typeface="Aptos" panose="020B0004020202020204" pitchFamily="34" charset="0"/>
              </a:rPr>
              <a:t>In this module we are going to learn about monitoring and reporting for a forestry project. By the end, you could understand:</a:t>
            </a:r>
            <a:r>
              <a:rPr lang="en-US" b="0" i="0" u="none" strike="noStrike">
                <a:solidFill>
                  <a:srgbClr val="444444"/>
                </a:solidFill>
                <a:effectLst/>
                <a:latin typeface="Aptos" panose="020B0004020202020204" pitchFamily="34" charset="0"/>
              </a:rPr>
              <a:t>​​</a:t>
            </a:r>
            <a:endParaRPr lang="en-US" b="0" i="0" u="none" strike="noStrike">
              <a:solidFill>
                <a:srgbClr val="444444"/>
              </a:solidFill>
              <a:effectLst/>
              <a:latin typeface="Calibri" panose="020F0502020204030204" pitchFamily="34" charset="0"/>
            </a:endParaRPr>
          </a:p>
          <a:p>
            <a:pPr algn="l" rtl="0" fontAlgn="base"/>
            <a:r>
              <a:rPr lang="en-US" b="0" i="0" u="none" strike="noStrike">
                <a:solidFill>
                  <a:srgbClr val="444444"/>
                </a:solidFill>
                <a:effectLst/>
                <a:latin typeface="Calibri" panose="020F0502020204030204" pitchFamily="34" charset="0"/>
              </a:rPr>
              <a:t>​</a:t>
            </a:r>
          </a:p>
          <a:p>
            <a:pPr marL="514350" lvl="0" indent="-514350" algn="l" rtl="0">
              <a:spcBef>
                <a:spcPts val="1200"/>
              </a:spcBef>
              <a:spcAft>
                <a:spcPts val="0"/>
              </a:spcAft>
              <a:buClr>
                <a:schemeClr val="lt2"/>
              </a:buClr>
              <a:buSzPts val="2400"/>
              <a:buFont typeface="+mj-lt"/>
              <a:buAutoNum type="arabicPeriod"/>
            </a:pPr>
            <a:r>
              <a:rPr lang="en-US" sz="1800"/>
              <a:t>The monitoring requirements of an Afforestation/Reforestation project</a:t>
            </a:r>
            <a:endParaRPr lang="en-US" sz="3200"/>
          </a:p>
          <a:p>
            <a:pPr marL="514350" lvl="0" indent="-514350" algn="l" rtl="0">
              <a:spcBef>
                <a:spcPts val="1200"/>
              </a:spcBef>
              <a:spcAft>
                <a:spcPts val="0"/>
              </a:spcAft>
              <a:buClr>
                <a:schemeClr val="lt2"/>
              </a:buClr>
              <a:buSzPts val="2400"/>
              <a:buFont typeface="+mj-lt"/>
              <a:buAutoNum type="arabicPeriod"/>
            </a:pPr>
            <a:r>
              <a:rPr lang="en-US" sz="1800"/>
              <a:t>How to appropriately implement a monitoring plan</a:t>
            </a:r>
          </a:p>
          <a:p>
            <a:pPr algn="l" rtl="0" fontAlgn="base"/>
            <a:r>
              <a:rPr lang="en-GB" b="0" i="0" u="none" strike="noStrike">
                <a:solidFill>
                  <a:srgbClr val="444444"/>
                </a:solidFill>
                <a:effectLst/>
                <a:latin typeface="Arial" panose="020B0604020202020204" pitchFamily="34" charset="0"/>
              </a:rPr>
              <a:t>​</a:t>
            </a:r>
            <a:endParaRPr lang="en-GB" b="0" i="0" u="none" strike="noStrike">
              <a:solidFill>
                <a:srgbClr val="444444"/>
              </a:solidFill>
              <a:effectLst/>
              <a:latin typeface="Calibri" panose="020F0502020204030204" pitchFamily="34" charset="0"/>
            </a:endParaRPr>
          </a:p>
          <a:p>
            <a:pPr algn="l" rtl="0" fontAlgn="base"/>
            <a:r>
              <a:rPr lang="en-GB" b="0" i="0" u="none" strike="noStrike">
                <a:solidFill>
                  <a:srgbClr val="000000"/>
                </a:solidFill>
                <a:effectLst/>
                <a:latin typeface="Aptos" panose="020B0004020202020204" pitchFamily="34" charset="0"/>
              </a:rPr>
              <a:t>To help us understand all this, we will be following journey of the fictional carbon project developer, Carbon First. Carbon First has an idea to develop a Gold Standard forestry project and need to understand what they need to do to monitor the project’s ongoing performance.</a:t>
            </a:r>
            <a:r>
              <a:rPr lang="en-GB" b="0" i="0" u="none" strike="noStrike">
                <a:solidFill>
                  <a:srgbClr val="444444"/>
                </a:solidFill>
                <a:effectLst/>
                <a:latin typeface="Aptos" panose="020B0004020202020204" pitchFamily="34" charset="0"/>
              </a:rPr>
              <a:t>​</a:t>
            </a:r>
            <a:endParaRPr lang="en-GB" b="0" i="0" u="none" strike="noStrike">
              <a:solidFill>
                <a:srgbClr val="444444"/>
              </a:solidFill>
              <a:effectLst/>
              <a:latin typeface="Calibri" panose="020F0502020204030204" pitchFamily="34" charset="0"/>
            </a:endParaRPr>
          </a:p>
          <a:p>
            <a:pPr algn="l" rtl="0" fontAlgn="base"/>
            <a:r>
              <a:rPr lang="en-GB" b="0" i="0" u="none" strike="noStrike">
                <a:solidFill>
                  <a:srgbClr val="444444"/>
                </a:solidFill>
                <a:effectLst/>
                <a:latin typeface="Aptos" panose="020B0004020202020204" pitchFamily="34" charset="0"/>
              </a:rPr>
              <a:t>​</a:t>
            </a:r>
            <a:endParaRPr lang="en-GB" b="0" i="0" u="none" strike="noStrike">
              <a:solidFill>
                <a:srgbClr val="444444"/>
              </a:solidFill>
              <a:effectLst/>
              <a:latin typeface="Calibri" panose="020F0502020204030204" pitchFamily="34" charset="0"/>
            </a:endParaRPr>
          </a:p>
          <a:p>
            <a:pPr marL="0" lvl="0" indent="0" algn="l" rtl="0">
              <a:spcBef>
                <a:spcPts val="0"/>
              </a:spcBef>
              <a:spcAft>
                <a:spcPts val="0"/>
              </a:spcAft>
              <a:buNone/>
            </a:pPr>
            <a:endParaRPr/>
          </a:p>
        </p:txBody>
      </p:sp>
      <p:sp>
        <p:nvSpPr>
          <p:cNvPr id="110" name="Google Shape;110;g31167166928_0_51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a:highlight>
                  <a:srgbClr val="FFFF00"/>
                </a:highlight>
              </a:rPr>
              <a:t>Carbon First</a:t>
            </a:r>
            <a:r>
              <a:rPr lang="en-US"/>
              <a:t> are putting together their monitoring plan and collecting data for the </a:t>
            </a:r>
            <a:r>
              <a:rPr lang="en-US" i="1"/>
              <a:t>ex ante </a:t>
            </a:r>
            <a:r>
              <a:rPr lang="en-US"/>
              <a:t>calculations.</a:t>
            </a:r>
            <a:endParaRPr lang="en-GB">
              <a:latin typeface="Corbel"/>
              <a:ea typeface="Corbel"/>
              <a:cs typeface="Corbel"/>
              <a:sym typeface="Corbel"/>
            </a:endParaRPr>
          </a:p>
          <a:p>
            <a:pPr marL="0" lvl="0" indent="0" algn="l" rtl="0">
              <a:spcBef>
                <a:spcPts val="0"/>
              </a:spcBef>
              <a:spcAft>
                <a:spcPts val="0"/>
              </a:spcAft>
              <a:buNone/>
            </a:pPr>
            <a:endParaRPr lang="en-GB">
              <a:latin typeface="Corbel"/>
              <a:ea typeface="Corbel"/>
              <a:cs typeface="Corbel"/>
              <a:sym typeface="Corbel"/>
            </a:endParaRPr>
          </a:p>
          <a:p>
            <a:pPr marL="0" lvl="0" indent="0" algn="l" rtl="0">
              <a:spcBef>
                <a:spcPts val="0"/>
              </a:spcBef>
              <a:spcAft>
                <a:spcPts val="0"/>
              </a:spcAft>
              <a:buNone/>
            </a:pPr>
            <a:r>
              <a:rPr lang="en-GB">
                <a:latin typeface="Corbel"/>
                <a:ea typeface="Corbel"/>
                <a:cs typeface="Corbel"/>
                <a:sym typeface="Corbel"/>
              </a:rPr>
              <a:t>They need to determine:</a:t>
            </a:r>
          </a:p>
          <a:p>
            <a:pPr marL="0" lvl="0" indent="0" algn="l" rtl="0">
              <a:spcBef>
                <a:spcPts val="0"/>
              </a:spcBef>
              <a:spcAft>
                <a:spcPts val="0"/>
              </a:spcAft>
              <a:buNone/>
            </a:pPr>
            <a:endParaRPr lang="en-GB">
              <a:latin typeface="Corbel"/>
              <a:ea typeface="Corbel"/>
              <a:cs typeface="Corbel"/>
              <a:sym typeface="Corbel"/>
            </a:endParaRPr>
          </a:p>
          <a:p>
            <a:pPr marL="228600" lvl="0" indent="-228600" algn="l" rtl="0">
              <a:spcBef>
                <a:spcPts val="0"/>
              </a:spcBef>
              <a:spcAft>
                <a:spcPts val="0"/>
              </a:spcAft>
              <a:buFont typeface="+mj-lt"/>
              <a:buAutoNum type="arabicPeriod"/>
            </a:pPr>
            <a:r>
              <a:rPr lang="en-GB">
                <a:latin typeface="Corbel"/>
                <a:ea typeface="Corbel"/>
                <a:cs typeface="Corbel"/>
                <a:sym typeface="Corbel"/>
              </a:rPr>
              <a:t>What parameters are fixed, such as baseline land-use parameters (except where biomass increases in the baseline), and values for wood density, Biomass Expansion Factors, and Root to Shoot Ratios. Much of these are default values!</a:t>
            </a:r>
          </a:p>
          <a:p>
            <a:pPr marL="228600" lvl="0" indent="-228600" algn="l" rtl="0">
              <a:spcBef>
                <a:spcPts val="0"/>
              </a:spcBef>
              <a:spcAft>
                <a:spcPts val="0"/>
              </a:spcAft>
              <a:buFont typeface="+mj-lt"/>
              <a:buAutoNum type="arabicPeriod"/>
            </a:pPr>
            <a:r>
              <a:rPr lang="en-GB">
                <a:latin typeface="Corbel"/>
                <a:ea typeface="Corbel"/>
                <a:cs typeface="Corbel"/>
                <a:sym typeface="Corbel"/>
              </a:rPr>
              <a:t>Parameters that need to be monitored ex-post, and estimated ex-ante for the purpose of calculating GSVERs; and</a:t>
            </a:r>
          </a:p>
          <a:p>
            <a:pPr marL="228600" lvl="0" indent="-228600" algn="l" rtl="0">
              <a:spcBef>
                <a:spcPts val="0"/>
              </a:spcBef>
              <a:spcAft>
                <a:spcPts val="0"/>
              </a:spcAft>
              <a:buFont typeface="+mj-lt"/>
              <a:buAutoNum type="arabicPeriod"/>
            </a:pPr>
            <a:r>
              <a:rPr lang="en-GB">
                <a:latin typeface="Corbel"/>
                <a:ea typeface="Corbel"/>
                <a:cs typeface="Corbel"/>
                <a:sym typeface="Corbel"/>
              </a:rPr>
              <a:t>Develop a Monitoring plan to capture all required data in line with the methodology.</a:t>
            </a:r>
          </a:p>
          <a:p>
            <a:pPr marL="0" lvl="0" indent="0" algn="l" rtl="0">
              <a:spcBef>
                <a:spcPts val="0"/>
              </a:spcBef>
              <a:spcAft>
                <a:spcPts val="0"/>
              </a:spcAft>
              <a:buFont typeface="+mj-lt"/>
              <a:buNone/>
            </a:pPr>
            <a:endParaRPr lang="en-GB">
              <a:latin typeface="Corbel"/>
              <a:ea typeface="Corbel"/>
              <a:cs typeface="Corbel"/>
              <a:sym typeface="Corbel"/>
            </a:endParaRP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6774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1167166928_0_5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31167166928_0_59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When designing the monitoring plan, </a:t>
            </a:r>
            <a:r>
              <a:rPr lang="en-US">
                <a:highlight>
                  <a:srgbClr val="FFFF00"/>
                </a:highlight>
              </a:rPr>
              <a:t>Carbon First</a:t>
            </a:r>
            <a:r>
              <a:rPr lang="en-US"/>
              <a:t> will first need to take into account the stratification of the project into modelling units.</a:t>
            </a:r>
            <a:endParaRPr/>
          </a:p>
          <a:p>
            <a:pPr marL="0" lvl="0" indent="0" algn="l" rtl="0">
              <a:spcBef>
                <a:spcPts val="0"/>
              </a:spcBef>
              <a:spcAft>
                <a:spcPts val="0"/>
              </a:spcAft>
              <a:buNone/>
            </a:pPr>
            <a:endParaRPr/>
          </a:p>
          <a:p>
            <a:pPr marL="0" lvl="0" indent="0" algn="l" rtl="0">
              <a:spcBef>
                <a:spcPts val="0"/>
              </a:spcBef>
              <a:spcAft>
                <a:spcPts val="0"/>
              </a:spcAft>
              <a:buNone/>
            </a:pPr>
            <a:r>
              <a:rPr lang="en-US"/>
              <a:t>Each modelling unit is expected to have homogeneous characteristics, such as soil quality and condition, baseline land use and carbon stocks, and project carbon stocks. </a:t>
            </a:r>
          </a:p>
          <a:p>
            <a:pPr marL="0" lvl="0" indent="0" algn="l" rtl="0">
              <a:spcBef>
                <a:spcPts val="0"/>
              </a:spcBef>
              <a:spcAft>
                <a:spcPts val="0"/>
              </a:spcAft>
              <a:buNone/>
            </a:pPr>
            <a:endParaRPr lang="en-US"/>
          </a:p>
          <a:p>
            <a:pPr marL="0" lvl="0" indent="0" algn="l" rtl="0">
              <a:spcBef>
                <a:spcPts val="0"/>
              </a:spcBef>
              <a:spcAft>
                <a:spcPts val="0"/>
              </a:spcAft>
              <a:buNone/>
            </a:pPr>
            <a:r>
              <a:rPr lang="en-US"/>
              <a:t>It may be that more modelling units have be created as the project continues due to variations in growth (as well as any biomass losses) throughout the project area.</a:t>
            </a:r>
            <a:endParaRPr/>
          </a:p>
          <a:p>
            <a:pPr marL="0" lvl="0" indent="0" algn="l" rtl="0">
              <a:spcBef>
                <a:spcPts val="0"/>
              </a:spcBef>
              <a:spcAft>
                <a:spcPts val="0"/>
              </a:spcAft>
              <a:buNone/>
            </a:pPr>
            <a:endParaRPr/>
          </a:p>
          <a:p>
            <a:pPr marL="0" lvl="0" indent="0" algn="l" rtl="0">
              <a:spcBef>
                <a:spcPts val="0"/>
              </a:spcBef>
              <a:spcAft>
                <a:spcPts val="0"/>
              </a:spcAft>
              <a:buNone/>
            </a:pPr>
            <a:r>
              <a:rPr lang="en-US"/>
              <a:t>Through the previous modules </a:t>
            </a:r>
            <a:r>
              <a:rPr lang="en-US">
                <a:highlight>
                  <a:srgbClr val="FFFF00"/>
                </a:highlight>
              </a:rPr>
              <a:t>Carbon First</a:t>
            </a:r>
            <a:r>
              <a:rPr lang="en-US"/>
              <a:t> has identified at least 4 modelling units:</a:t>
            </a:r>
            <a:endParaRPr/>
          </a:p>
          <a:p>
            <a:pPr marL="457200" lvl="0" indent="-304800" algn="l" rtl="0">
              <a:spcBef>
                <a:spcPts val="0"/>
              </a:spcBef>
              <a:spcAft>
                <a:spcPts val="0"/>
              </a:spcAft>
              <a:buSzPts val="1200"/>
              <a:buFont typeface="Corbel"/>
              <a:buAutoNum type="arabicPeriod"/>
            </a:pPr>
            <a:r>
              <a:rPr lang="en-US"/>
              <a:t>Agriculture remaining Agriculture, being converted to Conservation Forest through Active Planting</a:t>
            </a:r>
            <a:endParaRPr/>
          </a:p>
          <a:p>
            <a:pPr marL="457200" lvl="0" indent="-304800" algn="l" rtl="0">
              <a:spcBef>
                <a:spcPts val="0"/>
              </a:spcBef>
              <a:spcAft>
                <a:spcPts val="0"/>
              </a:spcAft>
              <a:buSzPts val="1200"/>
              <a:buFont typeface="Corbel"/>
              <a:buAutoNum type="arabicPeriod"/>
            </a:pPr>
            <a:r>
              <a:rPr lang="en-US"/>
              <a:t>Agriculture remaining Agriculture, being converted to Rotational Forest through Active Planting</a:t>
            </a:r>
            <a:endParaRPr/>
          </a:p>
          <a:p>
            <a:pPr marL="457200" lvl="0" indent="-304800" algn="l" rtl="0">
              <a:spcBef>
                <a:spcPts val="0"/>
              </a:spcBef>
              <a:spcAft>
                <a:spcPts val="0"/>
              </a:spcAft>
              <a:buSzPts val="1200"/>
              <a:buFont typeface="Corbel"/>
              <a:buAutoNum type="arabicPeriod"/>
            </a:pPr>
            <a:r>
              <a:rPr lang="en-US"/>
              <a:t>Barren Land remaining Barren Land, being converted to Conservation Forest through Active Planting</a:t>
            </a:r>
            <a:endParaRPr/>
          </a:p>
          <a:p>
            <a:pPr marL="457200" lvl="0" indent="-304800" algn="l" rtl="0">
              <a:spcBef>
                <a:spcPts val="0"/>
              </a:spcBef>
              <a:spcAft>
                <a:spcPts val="0"/>
              </a:spcAft>
              <a:buSzPts val="1200"/>
              <a:buFont typeface="Corbel"/>
              <a:buAutoNum type="arabicPeriod"/>
            </a:pPr>
            <a:r>
              <a:rPr lang="en-US"/>
              <a:t>Barren Land transitioning to Savannah, being converted to Conservation Forest through Active Planting</a:t>
            </a:r>
            <a:endParaRPr/>
          </a:p>
          <a:p>
            <a:pPr marL="0" lvl="0" indent="0" algn="l" rtl="0">
              <a:spcBef>
                <a:spcPts val="0"/>
              </a:spcBef>
              <a:spcAft>
                <a:spcPts val="0"/>
              </a:spcAft>
              <a:buNone/>
            </a:pPr>
            <a:endParaRPr/>
          </a:p>
          <a:p>
            <a:pPr marL="0" lvl="0" indent="0" algn="l" rtl="0">
              <a:spcBef>
                <a:spcPts val="0"/>
              </a:spcBef>
              <a:spcAft>
                <a:spcPts val="0"/>
              </a:spcAft>
              <a:buNone/>
            </a:pPr>
            <a:r>
              <a:rPr lang="en-US"/>
              <a:t>For each identified modelling unit, a separate set of statistically significant parameters will need to monitored and measured.</a:t>
            </a:r>
            <a:endParaRPr/>
          </a:p>
        </p:txBody>
      </p:sp>
      <p:sp>
        <p:nvSpPr>
          <p:cNvPr id="147" name="Google Shape;147;g31167166928_0_59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1200"/>
              </a:spcBef>
              <a:spcAft>
                <a:spcPts val="0"/>
              </a:spcAft>
              <a:buNone/>
            </a:pPr>
            <a:r>
              <a:rPr lang="en-GB" sz="1200"/>
              <a:t>A/R Project Monitoring is complex</a:t>
            </a:r>
          </a:p>
          <a:p>
            <a:pPr marL="0" lvl="0" indent="0" algn="l" rtl="0">
              <a:spcBef>
                <a:spcPts val="1200"/>
              </a:spcBef>
              <a:spcAft>
                <a:spcPts val="0"/>
              </a:spcAft>
              <a:buNone/>
            </a:pPr>
            <a:endParaRPr lang="en-GB" sz="1200"/>
          </a:p>
          <a:p>
            <a:pPr marL="0" lvl="0" indent="0" algn="l" rtl="0">
              <a:spcBef>
                <a:spcPts val="1200"/>
              </a:spcBef>
              <a:spcAft>
                <a:spcPts val="0"/>
              </a:spcAft>
              <a:buNone/>
            </a:pPr>
            <a:r>
              <a:rPr lang="en-GB" sz="1200"/>
              <a:t>Gold Standard recommends following the Sourcebook for Land Use, Land-use Change and Forestry Projects.</a:t>
            </a:r>
          </a:p>
          <a:p>
            <a:pPr marL="0" lvl="0" indent="0" algn="l" rtl="0">
              <a:spcBef>
                <a:spcPts val="1200"/>
              </a:spcBef>
              <a:spcAft>
                <a:spcPts val="0"/>
              </a:spcAft>
              <a:buNone/>
            </a:pPr>
            <a:endParaRPr lang="en-GB" sz="1200"/>
          </a:p>
          <a:p>
            <a:pPr marL="0" lvl="0" indent="0" algn="l" rtl="0">
              <a:spcBef>
                <a:spcPts val="1200"/>
              </a:spcBef>
              <a:spcAft>
                <a:spcPts val="0"/>
              </a:spcAft>
              <a:buNone/>
            </a:pPr>
            <a:r>
              <a:rPr lang="en-GB" sz="1200"/>
              <a:t>This sourcebook is designed to be a guide for developing and implementing land use, land-use change and forestry (LULUCF) projects that meet the requirements for the Clean Development Mechanism (CDM) of the Kyoto Protocol. </a:t>
            </a:r>
          </a:p>
          <a:p>
            <a:pPr marL="0" lvl="0" indent="0" algn="l" rtl="0">
              <a:spcBef>
                <a:spcPts val="1200"/>
              </a:spcBef>
              <a:spcAft>
                <a:spcPts val="0"/>
              </a:spcAft>
              <a:buNone/>
            </a:pPr>
            <a:endParaRPr lang="en-GB" sz="1200"/>
          </a:p>
          <a:p>
            <a:pPr marL="0" lvl="0" indent="0" algn="l" rtl="0">
              <a:spcBef>
                <a:spcPts val="1200"/>
              </a:spcBef>
              <a:spcAft>
                <a:spcPts val="0"/>
              </a:spcAft>
              <a:buNone/>
            </a:pPr>
            <a:r>
              <a:rPr lang="en-GB" sz="1200"/>
              <a:t>It covers concepts such as additionality, baseline, leakage and permanence, and how to monitor, measure and analyse the parameters!</a:t>
            </a:r>
          </a:p>
          <a:p>
            <a:pPr marL="0" lvl="0" indent="0" algn="l" rtl="0">
              <a:spcBef>
                <a:spcPts val="1200"/>
              </a:spcBef>
              <a:spcAft>
                <a:spcPts val="0"/>
              </a:spcAft>
              <a:buNone/>
            </a:pPr>
            <a:endParaRPr lang="en-GB" sz="1200"/>
          </a:p>
          <a:p>
            <a:pPr marL="0" lvl="0" indent="0" algn="l" rtl="0">
              <a:spcBef>
                <a:spcPts val="1200"/>
              </a:spcBef>
              <a:spcAft>
                <a:spcPts val="0"/>
              </a:spcAft>
              <a:buNone/>
            </a:pPr>
            <a:r>
              <a:rPr lang="en-GB" sz="1200"/>
              <a:t>Carbon First follow the Sourcebook for guidance on things such as determining the sample approach, calculating the number of Plots required, and measuring key variables.</a:t>
            </a:r>
          </a:p>
          <a:p>
            <a:pPr marL="0" lvl="0" indent="0" algn="l" rtl="0">
              <a:spcBef>
                <a:spcPts val="0"/>
              </a:spcBef>
              <a:spcAft>
                <a:spcPts val="0"/>
              </a:spcAft>
              <a:buNone/>
            </a:pPr>
            <a:endParaRPr lang="en-GB"/>
          </a:p>
          <a:p>
            <a:pPr marL="0" lvl="0" indent="0" algn="l" rtl="0">
              <a:spcBef>
                <a:spcPts val="0"/>
              </a:spcBef>
              <a:spcAft>
                <a:spcPts val="0"/>
              </a:spcAft>
              <a:buNone/>
            </a:pPr>
            <a:r>
              <a:rPr lang="en-GB"/>
              <a:t>https://winrock.org/wp-content/uploads/2016/03/Winrock-BioCarbon_Fund_Sourcebook-compressed.pdf </a:t>
            </a:r>
          </a:p>
          <a:p>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6732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6C233-877A-9589-5763-4CF8DC27D4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B127BC-CE99-CB5F-05AA-98EE0850C8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D61F5C-AA7A-AF95-C884-9BA25A4CE3E0}"/>
              </a:ext>
            </a:extLst>
          </p:cNvPr>
          <p:cNvSpPr>
            <a:spLocks noGrp="1"/>
          </p:cNvSpPr>
          <p:nvPr>
            <p:ph type="body" idx="1"/>
          </p:nvPr>
        </p:nvSpPr>
        <p:spPr/>
        <p:txBody>
          <a:bodyPr/>
          <a:lstStyle/>
          <a:p>
            <a:pPr marL="228600" indent="-228600">
              <a:buFont typeface="+mj-lt"/>
              <a:buAutoNum type="arabicPeriod"/>
            </a:pPr>
            <a:endParaRPr lang="en-GB"/>
          </a:p>
        </p:txBody>
      </p:sp>
      <p:sp>
        <p:nvSpPr>
          <p:cNvPr id="4" name="Slide Number Placeholder 3">
            <a:extLst>
              <a:ext uri="{FF2B5EF4-FFF2-40B4-BE49-F238E27FC236}">
                <a16:creationId xmlns:a16="http://schemas.microsoft.com/office/drawing/2014/main" id="{BDDF479C-5A2C-31EB-2D94-82F2BF58FBA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213A50-D265-4FE3-AE18-63ED434A3196}"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1995506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Font typeface="Arial"/>
              <a:buNone/>
            </a:pPr>
            <a:r>
              <a:rPr lang="en-GB">
                <a:highlight>
                  <a:srgbClr val="FFFF00"/>
                </a:highlight>
                <a:latin typeface="Corbel"/>
                <a:ea typeface="Corbel"/>
                <a:cs typeface="Corbel"/>
                <a:sym typeface="Corbel"/>
              </a:rPr>
              <a:t>Carbon First</a:t>
            </a:r>
            <a:r>
              <a:rPr lang="en-GB">
                <a:latin typeface="Corbel"/>
                <a:ea typeface="Corbel"/>
                <a:cs typeface="Corbel"/>
                <a:sym typeface="Corbel"/>
              </a:rPr>
              <a:t> are putting together their monitoring plan to be validated in the PDD and executed during the project!</a:t>
            </a:r>
          </a:p>
          <a:p>
            <a:pPr marL="0" lvl="0" indent="0" algn="l" rtl="0">
              <a:spcBef>
                <a:spcPts val="0"/>
              </a:spcBef>
              <a:spcAft>
                <a:spcPts val="0"/>
              </a:spcAft>
              <a:buClr>
                <a:schemeClr val="dk1"/>
              </a:buClr>
              <a:buFont typeface="Arial"/>
              <a:buNone/>
            </a:pPr>
            <a:endParaRPr lang="en-GB">
              <a:latin typeface="Corbel"/>
              <a:ea typeface="Corbel"/>
              <a:cs typeface="Corbel"/>
              <a:sym typeface="Corbel"/>
            </a:endParaRPr>
          </a:p>
          <a:p>
            <a:pPr marL="0" lvl="0" indent="0" algn="l" rtl="0">
              <a:spcBef>
                <a:spcPts val="0"/>
              </a:spcBef>
              <a:spcAft>
                <a:spcPts val="0"/>
              </a:spcAft>
              <a:buClr>
                <a:schemeClr val="dk1"/>
              </a:buClr>
              <a:buFont typeface="Arial"/>
              <a:buNone/>
            </a:pPr>
            <a:r>
              <a:rPr lang="en-GB">
                <a:latin typeface="Corbel"/>
                <a:ea typeface="Corbel"/>
                <a:cs typeface="Corbel"/>
                <a:sym typeface="Corbel"/>
              </a:rPr>
              <a:t>They consider: </a:t>
            </a:r>
          </a:p>
          <a:p>
            <a:pPr marL="0" lvl="0" indent="0" algn="l" rtl="0">
              <a:spcBef>
                <a:spcPts val="0"/>
              </a:spcBef>
              <a:spcAft>
                <a:spcPts val="0"/>
              </a:spcAft>
              <a:buClr>
                <a:schemeClr val="dk1"/>
              </a:buClr>
              <a:buFont typeface="Arial"/>
              <a:buNone/>
            </a:pPr>
            <a:endParaRPr lang="en-GB">
              <a:latin typeface="Corbel"/>
              <a:ea typeface="Corbel"/>
              <a:cs typeface="Corbel"/>
              <a:sym typeface="Corbel"/>
            </a:endParaRPr>
          </a:p>
          <a:p>
            <a:pPr marL="0" lvl="0" indent="0" algn="l" rtl="0">
              <a:spcBef>
                <a:spcPts val="0"/>
              </a:spcBef>
              <a:spcAft>
                <a:spcPts val="0"/>
              </a:spcAft>
              <a:buClr>
                <a:schemeClr val="dk1"/>
              </a:buClr>
              <a:buFont typeface="Arial"/>
              <a:buNone/>
            </a:pPr>
            <a:r>
              <a:rPr lang="en-GB">
                <a:latin typeface="Corbel"/>
                <a:ea typeface="Corbel"/>
                <a:cs typeface="Corbel"/>
                <a:sym typeface="Corbel"/>
              </a:rPr>
              <a:t>What are the methodological requirements?</a:t>
            </a:r>
          </a:p>
          <a:p>
            <a:pPr marL="0" lvl="0" indent="0" algn="l" rtl="0">
              <a:spcBef>
                <a:spcPts val="0"/>
              </a:spcBef>
              <a:spcAft>
                <a:spcPts val="0"/>
              </a:spcAft>
              <a:buClr>
                <a:schemeClr val="dk1"/>
              </a:buClr>
              <a:buFont typeface="Arial"/>
              <a:buNone/>
            </a:pPr>
            <a:r>
              <a:rPr lang="en-GB">
                <a:latin typeface="Corbel"/>
                <a:ea typeface="Corbel"/>
                <a:cs typeface="Corbel"/>
                <a:sym typeface="Corbel"/>
              </a:rPr>
              <a:t>What data must be collected?</a:t>
            </a:r>
          </a:p>
          <a:p>
            <a:pPr marL="0" lvl="0" indent="0" algn="l" rtl="0">
              <a:spcBef>
                <a:spcPts val="0"/>
              </a:spcBef>
              <a:spcAft>
                <a:spcPts val="0"/>
              </a:spcAft>
              <a:buClr>
                <a:schemeClr val="dk1"/>
              </a:buClr>
              <a:buFont typeface="Arial"/>
              <a:buNone/>
            </a:pPr>
            <a:r>
              <a:rPr lang="en-GB">
                <a:latin typeface="Corbel"/>
                <a:ea typeface="Corbel"/>
                <a:cs typeface="Corbel"/>
                <a:sym typeface="Corbel"/>
              </a:rPr>
              <a:t>What is the sampling requirements?</a:t>
            </a:r>
          </a:p>
          <a:p>
            <a:pPr marL="0" lvl="0" indent="0" algn="l" rtl="0">
              <a:spcBef>
                <a:spcPts val="0"/>
              </a:spcBef>
              <a:spcAft>
                <a:spcPts val="0"/>
              </a:spcAft>
              <a:buClr>
                <a:schemeClr val="dk1"/>
              </a:buClr>
              <a:buFont typeface="Arial"/>
              <a:buNone/>
            </a:pPr>
            <a:endParaRPr lang="en-GB">
              <a:latin typeface="Corbel"/>
              <a:ea typeface="Corbel"/>
              <a:cs typeface="Corbel"/>
              <a:sym typeface="Corbel"/>
            </a:endParaRPr>
          </a:p>
          <a:p>
            <a:pPr marL="0" lvl="0" indent="0" algn="l" rtl="0">
              <a:spcBef>
                <a:spcPts val="0"/>
              </a:spcBef>
              <a:spcAft>
                <a:spcPts val="0"/>
              </a:spcAft>
              <a:buClr>
                <a:schemeClr val="dk1"/>
              </a:buClr>
              <a:buFont typeface="Arial"/>
              <a:buNone/>
            </a:pPr>
            <a:r>
              <a:rPr lang="en-GB">
                <a:latin typeface="Corbel"/>
                <a:ea typeface="Corbel"/>
                <a:cs typeface="Corbel"/>
                <a:sym typeface="Corbel"/>
              </a:rPr>
              <a:t>Most parameters they measure are collected using sampling plots, so first they must determine their plot design and size. There are multiple ways in which this can be conducted with a few examples as follows:</a:t>
            </a:r>
            <a:br>
              <a:rPr lang="en-GB">
                <a:latin typeface="Corbel"/>
                <a:ea typeface="Corbel"/>
                <a:cs typeface="Corbel"/>
                <a:sym typeface="Corbel"/>
              </a:rPr>
            </a:br>
            <a:r>
              <a:rPr lang="en-GB">
                <a:latin typeface="Corbel"/>
                <a:ea typeface="Corbel"/>
                <a:cs typeface="Corbel"/>
                <a:sym typeface="Corbel"/>
              </a:rPr>
              <a:t>A) Nested Square Plots</a:t>
            </a:r>
          </a:p>
          <a:p>
            <a:pPr marL="0" lvl="0" indent="0" algn="l" rtl="0">
              <a:spcBef>
                <a:spcPts val="0"/>
              </a:spcBef>
              <a:spcAft>
                <a:spcPts val="0"/>
              </a:spcAft>
              <a:buClr>
                <a:schemeClr val="dk1"/>
              </a:buClr>
              <a:buFont typeface="Arial"/>
              <a:buNone/>
            </a:pPr>
            <a:r>
              <a:rPr lang="en-GB">
                <a:latin typeface="Corbel"/>
                <a:ea typeface="Corbel"/>
                <a:cs typeface="Corbel"/>
                <a:sym typeface="Corbel"/>
              </a:rPr>
              <a:t>B) Nested Circular Plots</a:t>
            </a:r>
          </a:p>
          <a:p>
            <a:pPr marL="0" lvl="0" indent="0" algn="l" rtl="0">
              <a:spcBef>
                <a:spcPts val="0"/>
              </a:spcBef>
              <a:spcAft>
                <a:spcPts val="0"/>
              </a:spcAft>
              <a:buClr>
                <a:schemeClr val="dk1"/>
              </a:buClr>
              <a:buFont typeface="Arial"/>
              <a:buNone/>
            </a:pPr>
            <a:r>
              <a:rPr lang="en-GB">
                <a:latin typeface="Corbel"/>
                <a:ea typeface="Corbel"/>
                <a:cs typeface="Corbel"/>
                <a:sym typeface="Corbel"/>
              </a:rPr>
              <a:t>C) Transect Plots</a:t>
            </a:r>
          </a:p>
          <a:p>
            <a:pPr marL="0" lvl="0" indent="0" algn="l" rtl="0">
              <a:spcBef>
                <a:spcPts val="0"/>
              </a:spcBef>
              <a:spcAft>
                <a:spcPts val="0"/>
              </a:spcAft>
              <a:buClr>
                <a:schemeClr val="dk1"/>
              </a:buClr>
              <a:buFont typeface="Arial"/>
              <a:buNone/>
            </a:pPr>
            <a:r>
              <a:rPr lang="en-GB">
                <a:latin typeface="Corbel"/>
                <a:ea typeface="Corbel"/>
                <a:cs typeface="Corbel"/>
                <a:sym typeface="Corbel"/>
              </a:rPr>
              <a:t>D) Un-nested Plots</a:t>
            </a:r>
          </a:p>
          <a:p>
            <a:pPr marL="0" lvl="0" indent="0" algn="l" rtl="0">
              <a:spcBef>
                <a:spcPts val="0"/>
              </a:spcBef>
              <a:spcAft>
                <a:spcPts val="0"/>
              </a:spcAft>
              <a:buClr>
                <a:schemeClr val="dk1"/>
              </a:buClr>
              <a:buFont typeface="Arial"/>
              <a:buNone/>
            </a:pPr>
            <a:endParaRPr lang="en-GB">
              <a:latin typeface="Corbel"/>
              <a:ea typeface="Corbel"/>
              <a:cs typeface="Corbel"/>
              <a:sym typeface="Corbel"/>
            </a:endParaRPr>
          </a:p>
          <a:p>
            <a:pPr marL="0" lvl="0" indent="0" algn="l" rtl="0">
              <a:spcBef>
                <a:spcPts val="0"/>
              </a:spcBef>
              <a:spcAft>
                <a:spcPts val="0"/>
              </a:spcAft>
              <a:buClr>
                <a:schemeClr val="dk1"/>
              </a:buClr>
              <a:buFont typeface="Arial"/>
              <a:buNone/>
            </a:pPr>
            <a:r>
              <a:rPr lang="en-GB">
                <a:latin typeface="Corbel"/>
                <a:ea typeface="Corbel"/>
                <a:cs typeface="Corbel"/>
                <a:sym typeface="Corbel"/>
              </a:rPr>
              <a:t>Variable or mixed plot approaches are also possible.</a:t>
            </a:r>
          </a:p>
          <a:p>
            <a:pPr marL="0" lvl="0" indent="0" algn="l" rtl="0">
              <a:spcBef>
                <a:spcPts val="0"/>
              </a:spcBef>
              <a:spcAft>
                <a:spcPts val="0"/>
              </a:spcAft>
              <a:buClr>
                <a:schemeClr val="dk1"/>
              </a:buClr>
              <a:buFont typeface="Arial"/>
              <a:buNone/>
            </a:pPr>
            <a:endParaRPr lang="en-GB">
              <a:latin typeface="Corbel"/>
              <a:ea typeface="Corbel"/>
              <a:cs typeface="Corbel"/>
              <a:sym typeface="Corbel"/>
            </a:endParaRPr>
          </a:p>
          <a:p>
            <a:pPr marL="0" lvl="0" indent="0" algn="l" rtl="0">
              <a:spcBef>
                <a:spcPts val="0"/>
              </a:spcBef>
              <a:spcAft>
                <a:spcPts val="0"/>
              </a:spcAft>
              <a:buClr>
                <a:schemeClr val="dk1"/>
              </a:buClr>
              <a:buFont typeface="Arial"/>
              <a:buNone/>
            </a:pPr>
            <a:r>
              <a:rPr lang="en-GB">
                <a:latin typeface="Corbel"/>
                <a:ea typeface="Corbel"/>
                <a:cs typeface="Corbel"/>
                <a:sym typeface="Corbel"/>
              </a:rPr>
              <a:t>Each plot design has their strengths and weakness, such as nested plots which allow for more rapid assessments by increasing the minimum </a:t>
            </a:r>
            <a:r>
              <a:rPr lang="en-GB" err="1">
                <a:latin typeface="Corbel"/>
                <a:ea typeface="Corbel"/>
                <a:cs typeface="Corbel"/>
                <a:sym typeface="Corbel"/>
              </a:rPr>
              <a:t>dbh</a:t>
            </a:r>
            <a:r>
              <a:rPr lang="en-GB">
                <a:latin typeface="Corbel"/>
                <a:ea typeface="Corbel"/>
                <a:cs typeface="Corbel"/>
                <a:sym typeface="Corbel"/>
              </a:rPr>
              <a:t> of trees to be measured as the plot size increase, or transect plots which allow for information gathering across a gradient, or when site access may be an issue. When determining plot design, work with forestry experts to determine which is the best approach.</a:t>
            </a:r>
          </a:p>
          <a:p>
            <a:pPr marL="0" lvl="0" indent="0" algn="l" rtl="0">
              <a:spcBef>
                <a:spcPts val="0"/>
              </a:spcBef>
              <a:spcAft>
                <a:spcPts val="0"/>
              </a:spcAft>
              <a:buClr>
                <a:schemeClr val="dk1"/>
              </a:buClr>
              <a:buFont typeface="Arial"/>
              <a:buNone/>
            </a:pPr>
            <a:endParaRPr lang="en-GB">
              <a:latin typeface="Corbel"/>
              <a:ea typeface="Corbel"/>
              <a:cs typeface="Corbel"/>
              <a:sym typeface="Corbel"/>
            </a:endParaRPr>
          </a:p>
          <a:p>
            <a:pPr marL="0" lvl="0" indent="0" algn="l" rtl="0">
              <a:spcBef>
                <a:spcPts val="0"/>
              </a:spcBef>
              <a:spcAft>
                <a:spcPts val="0"/>
              </a:spcAft>
              <a:buClr>
                <a:schemeClr val="dk1"/>
              </a:buClr>
              <a:buFont typeface="Arial"/>
              <a:buNone/>
            </a:pPr>
            <a:r>
              <a:rPr lang="en-GB">
                <a:highlight>
                  <a:srgbClr val="FFFF00"/>
                </a:highlight>
                <a:latin typeface="Corbel"/>
                <a:ea typeface="Corbel"/>
                <a:cs typeface="Corbel"/>
                <a:sym typeface="Corbel"/>
              </a:rPr>
              <a:t>Carbon First</a:t>
            </a:r>
            <a:r>
              <a:rPr lang="en-GB">
                <a:latin typeface="Corbel"/>
                <a:ea typeface="Corbel"/>
                <a:cs typeface="Corbel"/>
                <a:sym typeface="Corbel"/>
              </a:rPr>
              <a:t> has decided to use a circular nested plot design that has a radius of 20m, and now needs to estimate how many sample plots are required. Using a standard equation (shown on the slide), where N represents total number of possible plots, E represents the allowable error, t the t-distribution at 95% CL, and s the standard deviation of the primary variable (in this case aboveground biomass stock), with h denoting the separate strata. Standard deviation can be estimated through peer-reviewed data, or a pilot study.</a:t>
            </a:r>
          </a:p>
          <a:p>
            <a:pPr marL="0" lvl="0" indent="0" algn="l" rtl="0">
              <a:spcBef>
                <a:spcPts val="0"/>
              </a:spcBef>
              <a:spcAft>
                <a:spcPts val="0"/>
              </a:spcAft>
              <a:buClr>
                <a:schemeClr val="dk1"/>
              </a:buClr>
              <a:buFont typeface="Arial"/>
              <a:buNone/>
            </a:pPr>
            <a:endParaRPr lang="en-GB">
              <a:latin typeface="Corbel"/>
              <a:ea typeface="Corbel"/>
              <a:cs typeface="Corbel"/>
              <a:sym typeface="Corbel"/>
            </a:endParaRPr>
          </a:p>
          <a:p>
            <a:pPr marL="0" lvl="0" indent="0" algn="l" rtl="0">
              <a:spcBef>
                <a:spcPts val="0"/>
              </a:spcBef>
              <a:spcAft>
                <a:spcPts val="0"/>
              </a:spcAft>
              <a:buClr>
                <a:schemeClr val="dk1"/>
              </a:buClr>
              <a:buFont typeface="Arial"/>
              <a:buNone/>
            </a:pPr>
            <a:r>
              <a:rPr lang="en-GB">
                <a:latin typeface="Corbel"/>
                <a:ea typeface="Corbel"/>
                <a:cs typeface="Corbel"/>
                <a:sym typeface="Corbel"/>
              </a:rPr>
              <a:t>Using this equation </a:t>
            </a:r>
            <a:r>
              <a:rPr lang="en-GB">
                <a:highlight>
                  <a:srgbClr val="FFFF00"/>
                </a:highlight>
                <a:latin typeface="Corbel"/>
                <a:ea typeface="Corbel"/>
                <a:cs typeface="Corbel"/>
                <a:sym typeface="Corbel"/>
              </a:rPr>
              <a:t>Carbon First</a:t>
            </a:r>
            <a:r>
              <a:rPr lang="en-GB">
                <a:latin typeface="Corbel"/>
                <a:ea typeface="Corbel"/>
                <a:cs typeface="Corbel"/>
                <a:sym typeface="Corbel"/>
              </a:rPr>
              <a:t> determine that 29 plots are required to fulfil the sampling requirements.</a:t>
            </a:r>
          </a:p>
          <a:p>
            <a:pPr marL="0" lvl="0" indent="0" algn="l" rtl="0">
              <a:spcBef>
                <a:spcPts val="0"/>
              </a:spcBef>
              <a:spcAft>
                <a:spcPts val="0"/>
              </a:spcAft>
              <a:buClr>
                <a:schemeClr val="dk1"/>
              </a:buClr>
              <a:buFont typeface="Arial"/>
              <a:buNone/>
            </a:pPr>
            <a:endParaRPr lang="en-GB">
              <a:latin typeface="Arial"/>
              <a:ea typeface="Arial"/>
              <a:cs typeface="Arial"/>
              <a:sym typeface="Arial"/>
            </a:endParaRPr>
          </a:p>
          <a:p>
            <a:pPr marL="0" lvl="0" indent="0" algn="l" rtl="0">
              <a:spcBef>
                <a:spcPts val="0"/>
              </a:spcBef>
              <a:spcAft>
                <a:spcPts val="0"/>
              </a:spcAft>
              <a:buClr>
                <a:schemeClr val="dk1"/>
              </a:buClr>
              <a:buFont typeface="Arial"/>
              <a:buNone/>
            </a:pPr>
            <a:r>
              <a:rPr lang="en-GB">
                <a:latin typeface="Arial"/>
                <a:ea typeface="Arial"/>
                <a:cs typeface="Arial"/>
                <a:sym typeface="Arial"/>
              </a:rPr>
              <a:t>Project Developers can utilise Sampling Calculators or create their own.</a:t>
            </a:r>
          </a:p>
          <a:p>
            <a:pPr marL="0" lvl="0" indent="0" algn="l" rtl="0">
              <a:spcBef>
                <a:spcPts val="0"/>
              </a:spcBef>
              <a:spcAft>
                <a:spcPts val="0"/>
              </a:spcAft>
              <a:buClr>
                <a:schemeClr val="dk1"/>
              </a:buClr>
              <a:buFont typeface="Arial"/>
              <a:buNone/>
            </a:pPr>
            <a:endParaRPr lang="en-GB">
              <a:latin typeface="Arial"/>
              <a:ea typeface="Arial"/>
              <a:cs typeface="Arial"/>
              <a:sym typeface="Arial"/>
            </a:endParaRPr>
          </a:p>
          <a:p>
            <a:pPr marL="0" lvl="0" indent="0" algn="l" rtl="0">
              <a:spcBef>
                <a:spcPts val="0"/>
              </a:spcBef>
              <a:spcAft>
                <a:spcPts val="0"/>
              </a:spcAft>
              <a:buClr>
                <a:schemeClr val="dk1"/>
              </a:buClr>
              <a:buFont typeface="Arial"/>
              <a:buNone/>
            </a:pPr>
            <a:r>
              <a:rPr lang="en-GB">
                <a:latin typeface="Arial"/>
                <a:ea typeface="Arial"/>
                <a:cs typeface="Arial"/>
                <a:sym typeface="Arial"/>
              </a:rPr>
              <a:t>Finally, </a:t>
            </a:r>
            <a:r>
              <a:rPr lang="en-GB">
                <a:highlight>
                  <a:srgbClr val="FFFF00"/>
                </a:highlight>
                <a:latin typeface="Arial"/>
                <a:ea typeface="Arial"/>
                <a:cs typeface="Arial"/>
                <a:sym typeface="Arial"/>
              </a:rPr>
              <a:t>Carbon First</a:t>
            </a:r>
            <a:r>
              <a:rPr lang="en-GB">
                <a:latin typeface="Arial"/>
                <a:ea typeface="Arial"/>
                <a:cs typeface="Arial"/>
                <a:sym typeface="Arial"/>
              </a:rPr>
              <a:t> determines where these plots will be located. Whether through random or stratified sampling (or other approaches), it is possible that restrictions it terms of access can be developed to ensure that access to all these points is reasonable for time and safety purposes. Through sampling </a:t>
            </a:r>
            <a:r>
              <a:rPr lang="en-GB">
                <a:highlight>
                  <a:srgbClr val="FFFF00"/>
                </a:highlight>
                <a:latin typeface="Arial"/>
                <a:ea typeface="Arial"/>
                <a:cs typeface="Arial"/>
                <a:sym typeface="Arial"/>
              </a:rPr>
              <a:t>Carbon First</a:t>
            </a:r>
            <a:r>
              <a:rPr lang="en-GB">
                <a:latin typeface="Arial"/>
                <a:ea typeface="Arial"/>
                <a:cs typeface="Arial"/>
                <a:sym typeface="Arial"/>
              </a:rPr>
              <a:t> generates 29 random and accessible GPS from which the plots will originate from.</a:t>
            </a:r>
          </a:p>
          <a:p>
            <a:pPr marL="0" lvl="0" indent="0" algn="l" rtl="0">
              <a:spcBef>
                <a:spcPts val="0"/>
              </a:spcBef>
              <a:spcAft>
                <a:spcPts val="0"/>
              </a:spcAft>
              <a:buClr>
                <a:schemeClr val="dk1"/>
              </a:buClr>
              <a:buFont typeface="Arial"/>
              <a:buNone/>
            </a:pPr>
            <a:endParaRPr lang="en-GB">
              <a:highlight>
                <a:srgbClr val="FFFF00"/>
              </a:highlight>
              <a:latin typeface="Arial"/>
              <a:ea typeface="Arial"/>
              <a:cs typeface="Arial"/>
              <a:sym typeface="Arial"/>
            </a:endParaRPr>
          </a:p>
          <a:p>
            <a:pPr marL="0" lvl="0" indent="0" algn="l" rtl="0">
              <a:spcBef>
                <a:spcPts val="0"/>
              </a:spcBef>
              <a:spcAft>
                <a:spcPts val="0"/>
              </a:spcAft>
              <a:buClr>
                <a:schemeClr val="dk1"/>
              </a:buClr>
              <a:buFont typeface="Arial"/>
              <a:buNone/>
            </a:pPr>
            <a:r>
              <a:rPr lang="en-GB">
                <a:highlight>
                  <a:srgbClr val="FFFF00"/>
                </a:highlight>
                <a:latin typeface="Arial"/>
                <a:ea typeface="Arial"/>
                <a:cs typeface="Arial"/>
                <a:sym typeface="Arial"/>
              </a:rPr>
              <a:t>Carbon First</a:t>
            </a:r>
            <a:r>
              <a:rPr lang="en-GB">
                <a:latin typeface="Arial"/>
                <a:ea typeface="Arial"/>
                <a:cs typeface="Arial"/>
                <a:sym typeface="Arial"/>
              </a:rPr>
              <a:t> also want the project to be a success and for the end users to benefit from the technology! They plan for monthly visits to sites to assess tree survival, and may even use drones to do so and hold continuous community events!</a:t>
            </a:r>
          </a:p>
          <a:p>
            <a:pPr marL="0" lvl="0" indent="0" algn="l" rtl="0">
              <a:spcBef>
                <a:spcPts val="0"/>
              </a:spcBef>
              <a:spcAft>
                <a:spcPts val="0"/>
              </a:spcAft>
              <a:buClr>
                <a:schemeClr val="dk1"/>
              </a:buClr>
              <a:buFont typeface="Arial"/>
              <a:buNone/>
            </a:pPr>
            <a:endParaRPr lang="en-GB">
              <a:latin typeface="Arial"/>
              <a:ea typeface="Arial"/>
              <a:cs typeface="Arial"/>
              <a:sym typeface="Arial"/>
            </a:endParaRPr>
          </a:p>
          <a:p>
            <a:pPr marL="0" lvl="0" indent="0" algn="l" rtl="0">
              <a:spcBef>
                <a:spcPts val="0"/>
              </a:spcBef>
              <a:spcAft>
                <a:spcPts val="0"/>
              </a:spcAft>
              <a:buClr>
                <a:schemeClr val="dk1"/>
              </a:buClr>
              <a:buFont typeface="Arial"/>
              <a:buNone/>
            </a:pPr>
            <a:r>
              <a:rPr lang="en-GB">
                <a:latin typeface="Arial"/>
                <a:ea typeface="Arial"/>
                <a:cs typeface="Arial"/>
                <a:sym typeface="Arial"/>
              </a:rPr>
              <a:t>They decide to document every activity. This is helpful to demonstrate compliance to the VVBs and also to tell the story to the world!</a:t>
            </a:r>
            <a:endParaRPr lang="en-GB"/>
          </a:p>
          <a:p>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630845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a:latin typeface="Corbel"/>
                <a:ea typeface="Corbel"/>
                <a:cs typeface="Corbel"/>
                <a:sym typeface="Corbel"/>
              </a:rPr>
              <a:t>Sampling and monitoring between the baseline and project is mostly similar.</a:t>
            </a:r>
          </a:p>
          <a:p>
            <a:pPr marL="0" lvl="0" indent="0" algn="l" rtl="0">
              <a:spcBef>
                <a:spcPts val="0"/>
              </a:spcBef>
              <a:spcAft>
                <a:spcPts val="0"/>
              </a:spcAft>
              <a:buNone/>
            </a:pPr>
            <a:endParaRPr lang="en-GB">
              <a:latin typeface="Corbel"/>
              <a:ea typeface="Corbel"/>
              <a:cs typeface="Corbel"/>
              <a:sym typeface="Corbel"/>
            </a:endParaRPr>
          </a:p>
          <a:p>
            <a:pPr marL="0" lvl="0" indent="0" algn="l" rtl="0">
              <a:spcBef>
                <a:spcPts val="0"/>
              </a:spcBef>
              <a:spcAft>
                <a:spcPts val="0"/>
              </a:spcAft>
              <a:buNone/>
            </a:pPr>
            <a:r>
              <a:rPr lang="en-GB">
                <a:latin typeface="Corbel"/>
                <a:ea typeface="Corbel"/>
                <a:cs typeface="Corbel"/>
                <a:sym typeface="Corbel"/>
              </a:rPr>
              <a:t>A key difference is the requirement to also monitor non-tree biomass. This primarily done through a quadrat approach, where by quadrats (generally between 3-5 per plot) are randomly distributed throughout the plot. Destructive sampling, such as the harvesting and drying in an oven, or non-destructive, such as regression equations derived from ground cover and sward height (among others), can be used.</a:t>
            </a:r>
          </a:p>
          <a:p>
            <a:pPr marL="0" lvl="0" indent="0" algn="l" rtl="0">
              <a:spcBef>
                <a:spcPts val="0"/>
              </a:spcBef>
              <a:spcAft>
                <a:spcPts val="0"/>
              </a:spcAft>
              <a:buNone/>
            </a:pPr>
            <a:endParaRPr lang="en-GB">
              <a:latin typeface="Corbel"/>
              <a:ea typeface="Corbel"/>
              <a:cs typeface="Corbel"/>
              <a:sym typeface="Corbel"/>
            </a:endParaRPr>
          </a:p>
          <a:p>
            <a:pPr marL="0" lvl="0" indent="0" algn="l" rtl="0">
              <a:spcBef>
                <a:spcPts val="0"/>
              </a:spcBef>
              <a:spcAft>
                <a:spcPts val="0"/>
              </a:spcAft>
              <a:buNone/>
            </a:pPr>
            <a:r>
              <a:rPr lang="en-GB">
                <a:latin typeface="Corbel"/>
                <a:ea typeface="Corbel"/>
                <a:cs typeface="Corbel"/>
                <a:sym typeface="Corbel"/>
              </a:rPr>
              <a:t>Additionally, Soil Carbon monitoring, if required by the project and not using published literature, will need to include coring, where soil cores taken to a predetermined and consistent depth are taken using an augur, and then process in a laboratory (or equivalent field kit) to determine soil organic carbon content (among other possible variables). The number of soil cores is generally consistent with the number of non-tree biomass quadrats.</a:t>
            </a:r>
          </a:p>
          <a:p>
            <a:pPr marL="0" lvl="0" indent="0" algn="l" rtl="0">
              <a:spcBef>
                <a:spcPts val="0"/>
              </a:spcBef>
              <a:spcAft>
                <a:spcPts val="0"/>
              </a:spcAft>
              <a:buNone/>
            </a:pPr>
            <a:endParaRPr lang="en-GB">
              <a:latin typeface="Corbel"/>
              <a:ea typeface="Corbel"/>
              <a:cs typeface="Corbel"/>
              <a:sym typeface="Corbel"/>
            </a:endParaRPr>
          </a:p>
          <a:p>
            <a:pPr marL="0" lvl="0" indent="0" algn="l" rtl="0">
              <a:spcBef>
                <a:spcPts val="0"/>
              </a:spcBef>
              <a:spcAft>
                <a:spcPts val="0"/>
              </a:spcAft>
              <a:buNone/>
            </a:pPr>
            <a:r>
              <a:rPr lang="en-GB">
                <a:highlight>
                  <a:srgbClr val="FFFF00"/>
                </a:highlight>
                <a:latin typeface="Corbel"/>
                <a:ea typeface="Corbel"/>
                <a:cs typeface="Corbel"/>
                <a:sym typeface="Corbel"/>
              </a:rPr>
              <a:t>Carbon First</a:t>
            </a:r>
            <a:r>
              <a:rPr lang="en-GB">
                <a:latin typeface="Corbel"/>
                <a:ea typeface="Corbel"/>
                <a:cs typeface="Corbel"/>
                <a:sym typeface="Corbel"/>
              </a:rPr>
              <a:t> also needs to decide where subsequent sampling events will take place. Options include Permanent Plots, where the same plots are monitored, to full replacement, where a new sample is developed, to a continuum in between.</a:t>
            </a:r>
          </a:p>
          <a:p>
            <a:pPr marL="0" lvl="0" indent="0" algn="l" rtl="0">
              <a:spcBef>
                <a:spcPts val="0"/>
              </a:spcBef>
              <a:spcAft>
                <a:spcPts val="0"/>
              </a:spcAft>
              <a:buNone/>
            </a:pPr>
            <a:endParaRPr lang="en-GB">
              <a:latin typeface="Corbel"/>
              <a:ea typeface="Corbel"/>
              <a:cs typeface="Corbel"/>
              <a:sym typeface="Corbel"/>
            </a:endParaRPr>
          </a:p>
          <a:p>
            <a:pPr marL="0" lvl="0" indent="0" algn="l" rtl="0">
              <a:spcBef>
                <a:spcPts val="0"/>
              </a:spcBef>
              <a:spcAft>
                <a:spcPts val="0"/>
              </a:spcAft>
              <a:buNone/>
            </a:pPr>
            <a:r>
              <a:rPr lang="en-GB">
                <a:latin typeface="Corbel"/>
                <a:ea typeface="Corbel"/>
                <a:cs typeface="Corbel"/>
                <a:sym typeface="Corbel"/>
              </a:rPr>
              <a:t>Most importantly for GS A/R Projects is that plot design and monitoring can be highly variable, and as long as statistically significant measurements are produced it is recommended that Project Developers work with local forestry experts who can design an approach suitable for the ecosystem and characteristics of the area!</a:t>
            </a:r>
          </a:p>
          <a:p>
            <a:pPr marL="0" lvl="0" indent="0" algn="l" rtl="0">
              <a:spcBef>
                <a:spcPts val="0"/>
              </a:spcBef>
              <a:spcAft>
                <a:spcPts val="0"/>
              </a:spcAft>
              <a:buNone/>
            </a:pPr>
            <a:endParaRPr lang="en-GB">
              <a:latin typeface="Corbel"/>
              <a:ea typeface="Corbel"/>
              <a:cs typeface="Corbel"/>
              <a:sym typeface="Corbel"/>
            </a:endParaRPr>
          </a:p>
          <a:p>
            <a:pPr marL="0" lvl="0" indent="0" algn="l" rtl="0">
              <a:spcBef>
                <a:spcPts val="0"/>
              </a:spcBef>
              <a:spcAft>
                <a:spcPts val="0"/>
              </a:spcAft>
              <a:buNone/>
            </a:pPr>
            <a:r>
              <a:rPr lang="en-GB">
                <a:highlight>
                  <a:srgbClr val="FFFF00"/>
                </a:highlight>
                <a:latin typeface="Corbel"/>
                <a:ea typeface="Corbel"/>
                <a:cs typeface="Corbel"/>
                <a:sym typeface="Corbel"/>
              </a:rPr>
              <a:t>Carbon First</a:t>
            </a:r>
            <a:r>
              <a:rPr lang="en-GB">
                <a:latin typeface="Corbel"/>
                <a:ea typeface="Corbel"/>
                <a:cs typeface="Corbel"/>
                <a:sym typeface="Corbel"/>
              </a:rPr>
              <a:t> decides that destructive sampling is most appropriate for the project in coordination with a local expert, due to lack of established regression equations, and that full replacement of plots will be used, primarily to allow for a greater area to be monitored over the course of the project.</a:t>
            </a:r>
          </a:p>
          <a:p>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4129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chemeClr val="lt1"/>
        </a:solidFill>
        <a:effectLst/>
      </p:bgPr>
    </p:bg>
    <p:spTree>
      <p:nvGrpSpPr>
        <p:cNvPr id="1" name="Shape 17"/>
        <p:cNvGrpSpPr/>
        <p:nvPr/>
      </p:nvGrpSpPr>
      <p:grpSpPr>
        <a:xfrm>
          <a:off x="0" y="0"/>
          <a:ext cx="0" cy="0"/>
          <a:chOff x="0" y="0"/>
          <a:chExt cx="0" cy="0"/>
        </a:xfrm>
      </p:grpSpPr>
      <p:sp>
        <p:nvSpPr>
          <p:cNvPr id="18" name="Google Shape;18;g31167166928_0_95"/>
          <p:cNvSpPr/>
          <p:nvPr/>
        </p:nvSpPr>
        <p:spPr>
          <a:xfrm>
            <a:off x="0" y="761999"/>
            <a:ext cx="9141600" cy="53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g31167166928_0_95"/>
          <p:cNvSpPr/>
          <p:nvPr/>
        </p:nvSpPr>
        <p:spPr>
          <a:xfrm>
            <a:off x="9270263" y="761999"/>
            <a:ext cx="2925300" cy="5334000"/>
          </a:xfrm>
          <a:prstGeom prst="rect">
            <a:avLst/>
          </a:prstGeom>
          <a:solidFill>
            <a:srgbClr val="C8C8C8">
              <a:alpha val="498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g31167166928_0_95"/>
          <p:cNvSpPr txBox="1">
            <a:spLocks noGrp="1"/>
          </p:cNvSpPr>
          <p:nvPr>
            <p:ph type="ctrTitle"/>
          </p:nvPr>
        </p:nvSpPr>
        <p:spPr>
          <a:xfrm>
            <a:off x="1069848" y="1298448"/>
            <a:ext cx="7315200" cy="3255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5900"/>
              <a:buFont typeface="Corbel"/>
              <a:buNone/>
              <a:defRPr sz="59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g31167166928_0_95"/>
          <p:cNvSpPr txBox="1">
            <a:spLocks noGrp="1"/>
          </p:cNvSpPr>
          <p:nvPr>
            <p:ph type="subTitle" idx="1"/>
          </p:nvPr>
        </p:nvSpPr>
        <p:spPr>
          <a:xfrm>
            <a:off x="1100015" y="4670246"/>
            <a:ext cx="7315200" cy="9144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200"/>
              </a:spcBef>
              <a:spcAft>
                <a:spcPts val="0"/>
              </a:spcAft>
              <a:buSzPts val="2200"/>
              <a:buNone/>
              <a:defRPr sz="2200" cap="none">
                <a:solidFill>
                  <a:srgbClr val="D8DFEF"/>
                </a:solidFill>
              </a:defRPr>
            </a:lvl1pPr>
            <a:lvl2pPr lvl="1" algn="ctr">
              <a:lnSpc>
                <a:spcPct val="90000"/>
              </a:lnSpc>
              <a:spcBef>
                <a:spcPts val="250"/>
              </a:spcBef>
              <a:spcAft>
                <a:spcPts val="0"/>
              </a:spcAft>
              <a:buSzPts val="2200"/>
              <a:buNone/>
              <a:defRPr sz="2200"/>
            </a:lvl2pPr>
            <a:lvl3pPr lvl="2" algn="ctr">
              <a:lnSpc>
                <a:spcPct val="90000"/>
              </a:lnSpc>
              <a:spcBef>
                <a:spcPts val="250"/>
              </a:spcBef>
              <a:spcAft>
                <a:spcPts val="0"/>
              </a:spcAft>
              <a:buSzPts val="2200"/>
              <a:buNone/>
              <a:defRPr sz="2200"/>
            </a:lvl3pPr>
            <a:lvl4pPr lvl="3" algn="ctr">
              <a:lnSpc>
                <a:spcPct val="90000"/>
              </a:lnSpc>
              <a:spcBef>
                <a:spcPts val="250"/>
              </a:spcBef>
              <a:spcAft>
                <a:spcPts val="0"/>
              </a:spcAft>
              <a:buSzPts val="2000"/>
              <a:buNone/>
              <a:defRPr sz="2000"/>
            </a:lvl4pPr>
            <a:lvl5pPr lvl="4" algn="ctr">
              <a:lnSpc>
                <a:spcPct val="90000"/>
              </a:lnSpc>
              <a:spcBef>
                <a:spcPts val="250"/>
              </a:spcBef>
              <a:spcAft>
                <a:spcPts val="0"/>
              </a:spcAft>
              <a:buSzPts val="2000"/>
              <a:buNone/>
              <a:defRPr sz="2000"/>
            </a:lvl5pPr>
            <a:lvl6pPr lvl="5" algn="ctr">
              <a:lnSpc>
                <a:spcPct val="90000"/>
              </a:lnSpc>
              <a:spcBef>
                <a:spcPts val="250"/>
              </a:spcBef>
              <a:spcAft>
                <a:spcPts val="0"/>
              </a:spcAft>
              <a:buSzPts val="2000"/>
              <a:buNone/>
              <a:defRPr sz="2000"/>
            </a:lvl6pPr>
            <a:lvl7pPr lvl="6" algn="ctr">
              <a:lnSpc>
                <a:spcPct val="90000"/>
              </a:lnSpc>
              <a:spcBef>
                <a:spcPts val="250"/>
              </a:spcBef>
              <a:spcAft>
                <a:spcPts val="0"/>
              </a:spcAft>
              <a:buSzPts val="2000"/>
              <a:buNone/>
              <a:defRPr sz="2000"/>
            </a:lvl7pPr>
            <a:lvl8pPr lvl="7" algn="ctr">
              <a:lnSpc>
                <a:spcPct val="90000"/>
              </a:lnSpc>
              <a:spcBef>
                <a:spcPts val="250"/>
              </a:spcBef>
              <a:spcAft>
                <a:spcPts val="0"/>
              </a:spcAft>
              <a:buSzPts val="2000"/>
              <a:buNone/>
              <a:defRPr sz="2000"/>
            </a:lvl8pPr>
            <a:lvl9pPr lvl="8" algn="ctr">
              <a:lnSpc>
                <a:spcPct val="90000"/>
              </a:lnSpc>
              <a:spcBef>
                <a:spcPts val="250"/>
              </a:spcBef>
              <a:spcAft>
                <a:spcPts val="250"/>
              </a:spcAft>
              <a:buSzPts val="2000"/>
              <a:buNone/>
              <a:defRPr sz="2000"/>
            </a:lvl9pPr>
          </a:lstStyle>
          <a:p>
            <a:endParaRPr/>
          </a:p>
        </p:txBody>
      </p:sp>
      <p:sp>
        <p:nvSpPr>
          <p:cNvPr id="22" name="Google Shape;22;g31167166928_0_95"/>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g31167166928_0_95"/>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g31167166928_0_95"/>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6"/>
        <p:cNvGrpSpPr/>
        <p:nvPr/>
      </p:nvGrpSpPr>
      <p:grpSpPr>
        <a:xfrm>
          <a:off x="0" y="0"/>
          <a:ext cx="0" cy="0"/>
          <a:chOff x="0" y="0"/>
          <a:chExt cx="0" cy="0"/>
        </a:xfrm>
      </p:grpSpPr>
      <p:sp>
        <p:nvSpPr>
          <p:cNvPr id="77" name="Google Shape;77;g31167166928_0_154"/>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8" name="Google Shape;78;g31167166928_0_154"/>
          <p:cNvSpPr txBox="1">
            <a:spLocks noGrp="1"/>
          </p:cNvSpPr>
          <p:nvPr>
            <p:ph type="body" idx="1"/>
          </p:nvPr>
        </p:nvSpPr>
        <p:spPr>
          <a:xfrm rot="5400000">
            <a:off x="4966518" y="-233142"/>
            <a:ext cx="5120700" cy="7315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200"/>
              </a:spcBef>
              <a:spcAft>
                <a:spcPts val="0"/>
              </a:spcAft>
              <a:buSzPts val="1800"/>
              <a:buChar char="●"/>
              <a:defRPr/>
            </a:lvl1pPr>
            <a:lvl2pPr marL="914400" lvl="1" indent="-342900" algn="l">
              <a:lnSpc>
                <a:spcPct val="90000"/>
              </a:lnSpc>
              <a:spcBef>
                <a:spcPts val="250"/>
              </a:spcBef>
              <a:spcAft>
                <a:spcPts val="0"/>
              </a:spcAft>
              <a:buSzPts val="1800"/>
              <a:buChar char="●"/>
              <a:defRPr/>
            </a:lvl2pPr>
            <a:lvl3pPr marL="1371600" lvl="2" indent="-342900" algn="l">
              <a:lnSpc>
                <a:spcPct val="90000"/>
              </a:lnSpc>
              <a:spcBef>
                <a:spcPts val="250"/>
              </a:spcBef>
              <a:spcAft>
                <a:spcPts val="0"/>
              </a:spcAft>
              <a:buSzPts val="1800"/>
              <a:buChar char="●"/>
              <a:defRPr/>
            </a:lvl3pPr>
            <a:lvl4pPr marL="1828800" lvl="3" indent="-342900" algn="l">
              <a:lnSpc>
                <a:spcPct val="90000"/>
              </a:lnSpc>
              <a:spcBef>
                <a:spcPts val="250"/>
              </a:spcBef>
              <a:spcAft>
                <a:spcPts val="0"/>
              </a:spcAft>
              <a:buSzPts val="1800"/>
              <a:buChar char="●"/>
              <a:defRPr/>
            </a:lvl4pPr>
            <a:lvl5pPr marL="2286000" lvl="4" indent="-342900" algn="l">
              <a:lnSpc>
                <a:spcPct val="90000"/>
              </a:lnSpc>
              <a:spcBef>
                <a:spcPts val="250"/>
              </a:spcBef>
              <a:spcAft>
                <a:spcPts val="0"/>
              </a:spcAft>
              <a:buSzPts val="1800"/>
              <a:buChar char="●"/>
              <a:defRPr/>
            </a:lvl5pPr>
            <a:lvl6pPr marL="2743200" lvl="5" indent="-342900" algn="l">
              <a:lnSpc>
                <a:spcPct val="90000"/>
              </a:lnSpc>
              <a:spcBef>
                <a:spcPts val="250"/>
              </a:spcBef>
              <a:spcAft>
                <a:spcPts val="0"/>
              </a:spcAft>
              <a:buSzPts val="1800"/>
              <a:buChar char="●"/>
              <a:defRPr/>
            </a:lvl6pPr>
            <a:lvl7pPr marL="3200400" lvl="6" indent="-342900" algn="l">
              <a:lnSpc>
                <a:spcPct val="90000"/>
              </a:lnSpc>
              <a:spcBef>
                <a:spcPts val="250"/>
              </a:spcBef>
              <a:spcAft>
                <a:spcPts val="0"/>
              </a:spcAft>
              <a:buSzPts val="1800"/>
              <a:buChar char="●"/>
              <a:defRPr/>
            </a:lvl7pPr>
            <a:lvl8pPr marL="3657600" lvl="7" indent="-342900" algn="l">
              <a:lnSpc>
                <a:spcPct val="90000"/>
              </a:lnSpc>
              <a:spcBef>
                <a:spcPts val="250"/>
              </a:spcBef>
              <a:spcAft>
                <a:spcPts val="0"/>
              </a:spcAft>
              <a:buSzPts val="1800"/>
              <a:buChar char="●"/>
              <a:defRPr/>
            </a:lvl8pPr>
            <a:lvl9pPr marL="4114800" lvl="8" indent="-342900" algn="l">
              <a:lnSpc>
                <a:spcPct val="90000"/>
              </a:lnSpc>
              <a:spcBef>
                <a:spcPts val="250"/>
              </a:spcBef>
              <a:spcAft>
                <a:spcPts val="250"/>
              </a:spcAft>
              <a:buSzPts val="1800"/>
              <a:buChar char="●"/>
              <a:defRPr/>
            </a:lvl9pPr>
          </a:lstStyle>
          <a:p>
            <a:endParaRPr/>
          </a:p>
        </p:txBody>
      </p:sp>
      <p:sp>
        <p:nvSpPr>
          <p:cNvPr id="79" name="Google Shape;79;g31167166928_0_154"/>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g31167166928_0_154"/>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g31167166928_0_154"/>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2"/>
        <p:cNvGrpSpPr/>
        <p:nvPr/>
      </p:nvGrpSpPr>
      <p:grpSpPr>
        <a:xfrm>
          <a:off x="0" y="0"/>
          <a:ext cx="0" cy="0"/>
          <a:chOff x="0" y="0"/>
          <a:chExt cx="0" cy="0"/>
        </a:xfrm>
      </p:grpSpPr>
      <p:sp>
        <p:nvSpPr>
          <p:cNvPr id="83" name="Google Shape;83;g31167166928_0_160"/>
          <p:cNvSpPr txBox="1">
            <a:spLocks noGrp="1"/>
          </p:cNvSpPr>
          <p:nvPr>
            <p:ph type="title"/>
          </p:nvPr>
        </p:nvSpPr>
        <p:spPr>
          <a:xfrm rot="5400000">
            <a:off x="-685800" y="2057400"/>
            <a:ext cx="4953000" cy="2819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4" name="Google Shape;84;g31167166928_0_160"/>
          <p:cNvSpPr txBox="1">
            <a:spLocks noGrp="1"/>
          </p:cNvSpPr>
          <p:nvPr>
            <p:ph type="body" idx="1"/>
          </p:nvPr>
        </p:nvSpPr>
        <p:spPr>
          <a:xfrm rot="5400000">
            <a:off x="4965162" y="-228570"/>
            <a:ext cx="5120700" cy="7315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200"/>
              </a:spcBef>
              <a:spcAft>
                <a:spcPts val="0"/>
              </a:spcAft>
              <a:buSzPts val="1800"/>
              <a:buChar char="●"/>
              <a:defRPr/>
            </a:lvl1pPr>
            <a:lvl2pPr marL="914400" lvl="1" indent="-342900" algn="l">
              <a:lnSpc>
                <a:spcPct val="90000"/>
              </a:lnSpc>
              <a:spcBef>
                <a:spcPts val="250"/>
              </a:spcBef>
              <a:spcAft>
                <a:spcPts val="0"/>
              </a:spcAft>
              <a:buSzPts val="1800"/>
              <a:buChar char="●"/>
              <a:defRPr/>
            </a:lvl2pPr>
            <a:lvl3pPr marL="1371600" lvl="2" indent="-342900" algn="l">
              <a:lnSpc>
                <a:spcPct val="90000"/>
              </a:lnSpc>
              <a:spcBef>
                <a:spcPts val="250"/>
              </a:spcBef>
              <a:spcAft>
                <a:spcPts val="0"/>
              </a:spcAft>
              <a:buSzPts val="1800"/>
              <a:buChar char="●"/>
              <a:defRPr/>
            </a:lvl3pPr>
            <a:lvl4pPr marL="1828800" lvl="3" indent="-342900" algn="l">
              <a:lnSpc>
                <a:spcPct val="90000"/>
              </a:lnSpc>
              <a:spcBef>
                <a:spcPts val="250"/>
              </a:spcBef>
              <a:spcAft>
                <a:spcPts val="0"/>
              </a:spcAft>
              <a:buSzPts val="1800"/>
              <a:buChar char="●"/>
              <a:defRPr/>
            </a:lvl4pPr>
            <a:lvl5pPr marL="2286000" lvl="4" indent="-342900" algn="l">
              <a:lnSpc>
                <a:spcPct val="90000"/>
              </a:lnSpc>
              <a:spcBef>
                <a:spcPts val="250"/>
              </a:spcBef>
              <a:spcAft>
                <a:spcPts val="0"/>
              </a:spcAft>
              <a:buSzPts val="1800"/>
              <a:buChar char="●"/>
              <a:defRPr/>
            </a:lvl5pPr>
            <a:lvl6pPr marL="2743200" lvl="5" indent="-342900" algn="l">
              <a:lnSpc>
                <a:spcPct val="90000"/>
              </a:lnSpc>
              <a:spcBef>
                <a:spcPts val="250"/>
              </a:spcBef>
              <a:spcAft>
                <a:spcPts val="0"/>
              </a:spcAft>
              <a:buSzPts val="1800"/>
              <a:buChar char="●"/>
              <a:defRPr/>
            </a:lvl6pPr>
            <a:lvl7pPr marL="3200400" lvl="6" indent="-342900" algn="l">
              <a:lnSpc>
                <a:spcPct val="90000"/>
              </a:lnSpc>
              <a:spcBef>
                <a:spcPts val="250"/>
              </a:spcBef>
              <a:spcAft>
                <a:spcPts val="0"/>
              </a:spcAft>
              <a:buSzPts val="1800"/>
              <a:buChar char="●"/>
              <a:defRPr/>
            </a:lvl7pPr>
            <a:lvl8pPr marL="3657600" lvl="7" indent="-342900" algn="l">
              <a:lnSpc>
                <a:spcPct val="90000"/>
              </a:lnSpc>
              <a:spcBef>
                <a:spcPts val="250"/>
              </a:spcBef>
              <a:spcAft>
                <a:spcPts val="0"/>
              </a:spcAft>
              <a:buSzPts val="1800"/>
              <a:buChar char="●"/>
              <a:defRPr/>
            </a:lvl8pPr>
            <a:lvl9pPr marL="4114800" lvl="8" indent="-342900" algn="l">
              <a:lnSpc>
                <a:spcPct val="90000"/>
              </a:lnSpc>
              <a:spcBef>
                <a:spcPts val="250"/>
              </a:spcBef>
              <a:spcAft>
                <a:spcPts val="250"/>
              </a:spcAft>
              <a:buSzPts val="1800"/>
              <a:buChar char="●"/>
              <a:defRPr/>
            </a:lvl9pPr>
          </a:lstStyle>
          <a:p>
            <a:endParaRPr/>
          </a:p>
        </p:txBody>
      </p:sp>
      <p:sp>
        <p:nvSpPr>
          <p:cNvPr id="85" name="Google Shape;85;g31167166928_0_160"/>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g31167166928_0_160"/>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g31167166928_0_160"/>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GB"/>
              <a:t>Click to edit Master title style</a:t>
            </a:r>
            <a:endParaRPr lang="en-US"/>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4B0EC9C6-0FE8-6E41-915C-7998A5B0BF20}" type="datetimeFigureOut">
              <a:rPr lang="en-GB" smtClean="0"/>
              <a:t>04/12/2024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6803791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4B0EC9C6-0FE8-6E41-915C-7998A5B0BF20}" type="datetimeFigureOut">
              <a:rPr lang="en-GB" smtClean="0"/>
              <a:t>04/12/2024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5486254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2">
                    <a:lumMod val="75000"/>
                  </a:schemeClr>
                </a:solidFill>
              </a:defRPr>
            </a:lvl1pPr>
          </a:lstStyle>
          <a:p>
            <a:r>
              <a:rPr lang="en-GB"/>
              <a:t>Click to edit Master title style</a:t>
            </a:r>
            <a:endParaRPr lang="en-US"/>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4B0EC9C6-0FE8-6E41-915C-7998A5B0BF20}" type="datetimeFigureOut">
              <a:rPr lang="en-GB" smtClean="0"/>
              <a:t>04/12/2024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2355951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Date Placeholder 7"/>
          <p:cNvSpPr>
            <a:spLocks noGrp="1"/>
          </p:cNvSpPr>
          <p:nvPr>
            <p:ph type="dt" sz="half" idx="10"/>
          </p:nvPr>
        </p:nvSpPr>
        <p:spPr/>
        <p:txBody>
          <a:bodyPr/>
          <a:lstStyle/>
          <a:p>
            <a:fld id="{4B0EC9C6-0FE8-6E41-915C-7998A5B0BF20}" type="datetimeFigureOut">
              <a:rPr lang="en-GB" smtClean="0"/>
              <a:t>04/12/2024</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9588983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GB"/>
              <a:t>Click to edit Master title style</a:t>
            </a:r>
            <a:endParaRPr lang="en-US"/>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Date Placeholder 1"/>
          <p:cNvSpPr>
            <a:spLocks noGrp="1"/>
          </p:cNvSpPr>
          <p:nvPr>
            <p:ph type="dt" sz="half" idx="10"/>
          </p:nvPr>
        </p:nvSpPr>
        <p:spPr/>
        <p:txBody>
          <a:bodyPr/>
          <a:lstStyle/>
          <a:p>
            <a:fld id="{4B0EC9C6-0FE8-6E41-915C-7998A5B0BF20}" type="datetimeFigureOut">
              <a:rPr lang="en-GB" smtClean="0"/>
              <a:t>04/12/2024</a:t>
            </a:fld>
            <a:endParaRPr lang="en-GB"/>
          </a:p>
        </p:txBody>
      </p:sp>
      <p:sp>
        <p:nvSpPr>
          <p:cNvPr id="11" name="Footer Placeholder 10"/>
          <p:cNvSpPr>
            <a:spLocks noGrp="1"/>
          </p:cNvSpPr>
          <p:nvPr>
            <p:ph type="ftr" sz="quarter" idx="11"/>
          </p:nvPr>
        </p:nvSpPr>
        <p:spPr/>
        <p:txBody>
          <a:bodyPr/>
          <a:lstStyle/>
          <a:p>
            <a:endParaRPr lang="en-GB"/>
          </a:p>
        </p:txBody>
      </p:sp>
      <p:sp>
        <p:nvSpPr>
          <p:cNvPr id="12" name="Slide Number Placeholder 11"/>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3413501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a:t>Click to edit Master title style</a:t>
            </a:r>
            <a:endParaRPr lang="en-US"/>
          </a:p>
        </p:txBody>
      </p:sp>
      <p:sp>
        <p:nvSpPr>
          <p:cNvPr id="2" name="Date Placeholder 1"/>
          <p:cNvSpPr>
            <a:spLocks noGrp="1"/>
          </p:cNvSpPr>
          <p:nvPr>
            <p:ph type="dt" sz="half" idx="10"/>
          </p:nvPr>
        </p:nvSpPr>
        <p:spPr/>
        <p:txBody>
          <a:bodyPr/>
          <a:lstStyle/>
          <a:p>
            <a:fld id="{4B0EC9C6-0FE8-6E41-915C-7998A5B0BF20}" type="datetimeFigureOut">
              <a:rPr lang="en-GB" smtClean="0"/>
              <a:t>04/12/2024</a:t>
            </a:fld>
            <a:endParaRPr lang="en-GB"/>
          </a:p>
        </p:txBody>
      </p:sp>
      <p:sp>
        <p:nvSpPr>
          <p:cNvPr id="7" name="Footer Placeholder 6"/>
          <p:cNvSpPr>
            <a:spLocks noGrp="1"/>
          </p:cNvSpPr>
          <p:nvPr>
            <p:ph type="ftr" sz="quarter" idx="11"/>
          </p:nvPr>
        </p:nvSpPr>
        <p:spPr/>
        <p:txBody>
          <a:bodyPr/>
          <a:lstStyle/>
          <a:p>
            <a:endParaRPr lang="en-GB"/>
          </a:p>
        </p:txBody>
      </p:sp>
      <p:sp>
        <p:nvSpPr>
          <p:cNvPr id="8" name="Slide Number Placeholder 7"/>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3416995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B0EC9C6-0FE8-6E41-915C-7998A5B0BF20}" type="datetimeFigureOut">
              <a:rPr lang="en-GB" smtClean="0"/>
              <a:t>04/12/2024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7302409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GB"/>
              <a:t>Click to edit Master title style</a:t>
            </a:r>
            <a:endParaRPr lang="en-US"/>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7"/>
          <p:cNvSpPr>
            <a:spLocks noGrp="1"/>
          </p:cNvSpPr>
          <p:nvPr>
            <p:ph type="dt" sz="half" idx="10"/>
          </p:nvPr>
        </p:nvSpPr>
        <p:spPr/>
        <p:txBody>
          <a:bodyPr/>
          <a:lstStyle/>
          <a:p>
            <a:fld id="{4B0EC9C6-0FE8-6E41-915C-7998A5B0BF20}" type="datetimeFigureOut">
              <a:rPr lang="en-GB" smtClean="0"/>
              <a:t>04/12/2024</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4119842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g31167166928_0_103"/>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g31167166928_0_103"/>
          <p:cNvSpPr txBox="1">
            <a:spLocks noGrp="1"/>
          </p:cNvSpPr>
          <p:nvPr>
            <p:ph type="body" idx="1"/>
          </p:nvPr>
        </p:nvSpPr>
        <p:spPr>
          <a:xfrm>
            <a:off x="3869268" y="864108"/>
            <a:ext cx="7315200" cy="5120700"/>
          </a:xfrm>
          <a:prstGeom prst="rect">
            <a:avLst/>
          </a:prstGeom>
          <a:noFill/>
          <a:ln>
            <a:noFill/>
          </a:ln>
        </p:spPr>
        <p:txBody>
          <a:bodyPr spcFirstLastPara="1" wrap="square" lIns="91425" tIns="45700" rIns="91425" bIns="45700" anchor="ctr" anchorCtr="0">
            <a:normAutofit/>
          </a:bodyPr>
          <a:lstStyle>
            <a:lvl1pPr marL="457200" lvl="0" indent="-342900" algn="l">
              <a:lnSpc>
                <a:spcPct val="90000"/>
              </a:lnSpc>
              <a:spcBef>
                <a:spcPts val="1200"/>
              </a:spcBef>
              <a:spcAft>
                <a:spcPts val="0"/>
              </a:spcAft>
              <a:buSzPts val="1800"/>
              <a:buChar char="●"/>
              <a:defRPr/>
            </a:lvl1pPr>
            <a:lvl2pPr marL="914400" lvl="1" indent="-342900" algn="l">
              <a:lnSpc>
                <a:spcPct val="90000"/>
              </a:lnSpc>
              <a:spcBef>
                <a:spcPts val="250"/>
              </a:spcBef>
              <a:spcAft>
                <a:spcPts val="0"/>
              </a:spcAft>
              <a:buSzPts val="1800"/>
              <a:buChar char="●"/>
              <a:defRPr/>
            </a:lvl2pPr>
            <a:lvl3pPr marL="1371600" lvl="2" indent="-342900" algn="l">
              <a:lnSpc>
                <a:spcPct val="90000"/>
              </a:lnSpc>
              <a:spcBef>
                <a:spcPts val="250"/>
              </a:spcBef>
              <a:spcAft>
                <a:spcPts val="0"/>
              </a:spcAft>
              <a:buSzPts val="1800"/>
              <a:buChar char="●"/>
              <a:defRPr/>
            </a:lvl3pPr>
            <a:lvl4pPr marL="1828800" lvl="3" indent="-342900" algn="l">
              <a:lnSpc>
                <a:spcPct val="90000"/>
              </a:lnSpc>
              <a:spcBef>
                <a:spcPts val="250"/>
              </a:spcBef>
              <a:spcAft>
                <a:spcPts val="0"/>
              </a:spcAft>
              <a:buSzPts val="1800"/>
              <a:buChar char="●"/>
              <a:defRPr/>
            </a:lvl4pPr>
            <a:lvl5pPr marL="2286000" lvl="4" indent="-342900" algn="l">
              <a:lnSpc>
                <a:spcPct val="90000"/>
              </a:lnSpc>
              <a:spcBef>
                <a:spcPts val="250"/>
              </a:spcBef>
              <a:spcAft>
                <a:spcPts val="0"/>
              </a:spcAft>
              <a:buSzPts val="1800"/>
              <a:buChar char="●"/>
              <a:defRPr/>
            </a:lvl5pPr>
            <a:lvl6pPr marL="2743200" lvl="5" indent="-342900" algn="l">
              <a:lnSpc>
                <a:spcPct val="90000"/>
              </a:lnSpc>
              <a:spcBef>
                <a:spcPts val="250"/>
              </a:spcBef>
              <a:spcAft>
                <a:spcPts val="0"/>
              </a:spcAft>
              <a:buSzPts val="1800"/>
              <a:buChar char="●"/>
              <a:defRPr/>
            </a:lvl6pPr>
            <a:lvl7pPr marL="3200400" lvl="6" indent="-342900" algn="l">
              <a:lnSpc>
                <a:spcPct val="90000"/>
              </a:lnSpc>
              <a:spcBef>
                <a:spcPts val="250"/>
              </a:spcBef>
              <a:spcAft>
                <a:spcPts val="0"/>
              </a:spcAft>
              <a:buSzPts val="1800"/>
              <a:buChar char="●"/>
              <a:defRPr/>
            </a:lvl7pPr>
            <a:lvl8pPr marL="3657600" lvl="7" indent="-342900" algn="l">
              <a:lnSpc>
                <a:spcPct val="90000"/>
              </a:lnSpc>
              <a:spcBef>
                <a:spcPts val="250"/>
              </a:spcBef>
              <a:spcAft>
                <a:spcPts val="0"/>
              </a:spcAft>
              <a:buSzPts val="1800"/>
              <a:buChar char="●"/>
              <a:defRPr/>
            </a:lvl8pPr>
            <a:lvl9pPr marL="4114800" lvl="8" indent="-342900" algn="l">
              <a:lnSpc>
                <a:spcPct val="90000"/>
              </a:lnSpc>
              <a:spcBef>
                <a:spcPts val="250"/>
              </a:spcBef>
              <a:spcAft>
                <a:spcPts val="250"/>
              </a:spcAft>
              <a:buSzPts val="1800"/>
              <a:buChar char="●"/>
              <a:defRPr/>
            </a:lvl9pPr>
          </a:lstStyle>
          <a:p>
            <a:endParaRPr/>
          </a:p>
        </p:txBody>
      </p:sp>
      <p:sp>
        <p:nvSpPr>
          <p:cNvPr id="28" name="Google Shape;28;g31167166928_0_103"/>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g31167166928_0_103"/>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g31167166928_0_103"/>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GB"/>
              <a:t>Click to edit Master title style</a:t>
            </a:r>
            <a:endParaRPr lang="en-US"/>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7"/>
          <p:cNvSpPr>
            <a:spLocks noGrp="1"/>
          </p:cNvSpPr>
          <p:nvPr>
            <p:ph type="dt" sz="half" idx="10"/>
          </p:nvPr>
        </p:nvSpPr>
        <p:spPr/>
        <p:txBody>
          <a:bodyPr/>
          <a:lstStyle/>
          <a:p>
            <a:fld id="{4B0EC9C6-0FE8-6E41-915C-7998A5B0BF20}" type="datetimeFigureOut">
              <a:rPr lang="en-GB" smtClean="0"/>
              <a:t>04/12/2024</a:t>
            </a:fld>
            <a:endParaRPr lang="en-GB"/>
          </a:p>
        </p:txBody>
      </p:sp>
      <p:sp>
        <p:nvSpPr>
          <p:cNvPr id="9" name="Footer Placeholder 8"/>
          <p:cNvSpPr>
            <a:spLocks noGrp="1"/>
          </p:cNvSpPr>
          <p:nvPr>
            <p:ph type="ftr" sz="quarter" idx="11"/>
          </p:nvPr>
        </p:nvSpPr>
        <p:spPr>
          <a:xfrm>
            <a:off x="3499101" y="6356350"/>
            <a:ext cx="5911517" cy="365125"/>
          </a:xfrm>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6957252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4B0EC9C6-0FE8-6E41-915C-7998A5B0BF20}" type="datetimeFigureOut">
              <a:rPr lang="en-GB" smtClean="0"/>
              <a:t>04/12/2024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4496543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4B0EC9C6-0FE8-6E41-915C-7998A5B0BF20}" type="datetimeFigureOut">
              <a:rPr lang="en-GB" smtClean="0"/>
              <a:t>04/12/2024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6114158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g31167166928_0_109"/>
          <p:cNvSpPr txBox="1">
            <a:spLocks noGrp="1"/>
          </p:cNvSpPr>
          <p:nvPr>
            <p:ph type="title"/>
          </p:nvPr>
        </p:nvSpPr>
        <p:spPr>
          <a:xfrm>
            <a:off x="3867912" y="1298448"/>
            <a:ext cx="7315200" cy="3255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1B1E3D"/>
              </a:buClr>
              <a:buSzPts val="5900"/>
              <a:buFont typeface="Corbel"/>
              <a:buNone/>
              <a:defRPr sz="5900" b="0">
                <a:solidFill>
                  <a:srgbClr val="1B1E3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g31167166928_0_109"/>
          <p:cNvSpPr txBox="1">
            <a:spLocks noGrp="1"/>
          </p:cNvSpPr>
          <p:nvPr>
            <p:ph type="body" idx="1"/>
          </p:nvPr>
        </p:nvSpPr>
        <p:spPr>
          <a:xfrm>
            <a:off x="3886200" y="4672584"/>
            <a:ext cx="7315200" cy="914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200"/>
              </a:spcBef>
              <a:spcAft>
                <a:spcPts val="0"/>
              </a:spcAft>
              <a:buSzPts val="2200"/>
              <a:buNone/>
              <a:defRPr sz="2200" cap="none">
                <a:solidFill>
                  <a:schemeClr val="dk2"/>
                </a:solidFill>
              </a:defRPr>
            </a:lvl1pPr>
            <a:lvl2pPr marL="914400" lvl="1" indent="-228600" algn="l">
              <a:lnSpc>
                <a:spcPct val="90000"/>
              </a:lnSpc>
              <a:spcBef>
                <a:spcPts val="250"/>
              </a:spcBef>
              <a:spcAft>
                <a:spcPts val="0"/>
              </a:spcAft>
              <a:buSzPts val="1800"/>
              <a:buNone/>
              <a:defRPr sz="1800">
                <a:solidFill>
                  <a:srgbClr val="888888"/>
                </a:solidFill>
              </a:defRPr>
            </a:lvl2pPr>
            <a:lvl3pPr marL="1371600" lvl="2" indent="-228600" algn="l">
              <a:lnSpc>
                <a:spcPct val="90000"/>
              </a:lnSpc>
              <a:spcBef>
                <a:spcPts val="250"/>
              </a:spcBef>
              <a:spcAft>
                <a:spcPts val="0"/>
              </a:spcAft>
              <a:buSzPts val="1600"/>
              <a:buNone/>
              <a:defRPr sz="1600">
                <a:solidFill>
                  <a:srgbClr val="888888"/>
                </a:solidFill>
              </a:defRPr>
            </a:lvl3pPr>
            <a:lvl4pPr marL="1828800" lvl="3" indent="-228600" algn="l">
              <a:lnSpc>
                <a:spcPct val="90000"/>
              </a:lnSpc>
              <a:spcBef>
                <a:spcPts val="250"/>
              </a:spcBef>
              <a:spcAft>
                <a:spcPts val="0"/>
              </a:spcAft>
              <a:buSzPts val="1400"/>
              <a:buNone/>
              <a:defRPr sz="1400">
                <a:solidFill>
                  <a:srgbClr val="888888"/>
                </a:solidFill>
              </a:defRPr>
            </a:lvl4pPr>
            <a:lvl5pPr marL="2286000" lvl="4" indent="-228600" algn="l">
              <a:lnSpc>
                <a:spcPct val="90000"/>
              </a:lnSpc>
              <a:spcBef>
                <a:spcPts val="250"/>
              </a:spcBef>
              <a:spcAft>
                <a:spcPts val="0"/>
              </a:spcAft>
              <a:buSzPts val="1400"/>
              <a:buNone/>
              <a:defRPr sz="1400">
                <a:solidFill>
                  <a:srgbClr val="888888"/>
                </a:solidFill>
              </a:defRPr>
            </a:lvl5pPr>
            <a:lvl6pPr marL="2743200" lvl="5" indent="-228600" algn="l">
              <a:lnSpc>
                <a:spcPct val="90000"/>
              </a:lnSpc>
              <a:spcBef>
                <a:spcPts val="250"/>
              </a:spcBef>
              <a:spcAft>
                <a:spcPts val="0"/>
              </a:spcAft>
              <a:buSzPts val="1400"/>
              <a:buNone/>
              <a:defRPr sz="1400">
                <a:solidFill>
                  <a:srgbClr val="888888"/>
                </a:solidFill>
              </a:defRPr>
            </a:lvl6pPr>
            <a:lvl7pPr marL="3200400" lvl="6" indent="-228600" algn="l">
              <a:lnSpc>
                <a:spcPct val="90000"/>
              </a:lnSpc>
              <a:spcBef>
                <a:spcPts val="250"/>
              </a:spcBef>
              <a:spcAft>
                <a:spcPts val="0"/>
              </a:spcAft>
              <a:buSzPts val="1400"/>
              <a:buNone/>
              <a:defRPr sz="1400">
                <a:solidFill>
                  <a:srgbClr val="888888"/>
                </a:solidFill>
              </a:defRPr>
            </a:lvl7pPr>
            <a:lvl8pPr marL="3657600" lvl="7" indent="-228600" algn="l">
              <a:lnSpc>
                <a:spcPct val="90000"/>
              </a:lnSpc>
              <a:spcBef>
                <a:spcPts val="250"/>
              </a:spcBef>
              <a:spcAft>
                <a:spcPts val="0"/>
              </a:spcAft>
              <a:buSzPts val="1400"/>
              <a:buNone/>
              <a:defRPr sz="1400">
                <a:solidFill>
                  <a:srgbClr val="888888"/>
                </a:solidFill>
              </a:defRPr>
            </a:lvl8pPr>
            <a:lvl9pPr marL="4114800" lvl="8" indent="-228600" algn="l">
              <a:lnSpc>
                <a:spcPct val="90000"/>
              </a:lnSpc>
              <a:spcBef>
                <a:spcPts val="250"/>
              </a:spcBef>
              <a:spcAft>
                <a:spcPts val="250"/>
              </a:spcAft>
              <a:buSzPts val="1400"/>
              <a:buNone/>
              <a:defRPr sz="1400">
                <a:solidFill>
                  <a:srgbClr val="888888"/>
                </a:solidFill>
              </a:defRPr>
            </a:lvl9pPr>
          </a:lstStyle>
          <a:p>
            <a:endParaRPr/>
          </a:p>
        </p:txBody>
      </p:sp>
      <p:sp>
        <p:nvSpPr>
          <p:cNvPr id="34" name="Google Shape;34;g31167166928_0_109"/>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g31167166928_0_109"/>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g31167166928_0_109"/>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g31167166928_0_115"/>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g31167166928_0_115"/>
          <p:cNvSpPr txBox="1">
            <a:spLocks noGrp="1"/>
          </p:cNvSpPr>
          <p:nvPr>
            <p:ph type="body" idx="1"/>
          </p:nvPr>
        </p:nvSpPr>
        <p:spPr>
          <a:xfrm>
            <a:off x="3867912" y="868680"/>
            <a:ext cx="3474600" cy="51207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40" name="Google Shape;40;g31167166928_0_115"/>
          <p:cNvSpPr txBox="1">
            <a:spLocks noGrp="1"/>
          </p:cNvSpPr>
          <p:nvPr>
            <p:ph type="body" idx="2"/>
          </p:nvPr>
        </p:nvSpPr>
        <p:spPr>
          <a:xfrm>
            <a:off x="7818120" y="868680"/>
            <a:ext cx="3474600" cy="51207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41" name="Google Shape;41;g31167166928_0_115"/>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g31167166928_0_115"/>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g31167166928_0_115"/>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g31167166928_0_122"/>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g31167166928_0_122"/>
          <p:cNvSpPr txBox="1">
            <a:spLocks noGrp="1"/>
          </p:cNvSpPr>
          <p:nvPr>
            <p:ph type="body" idx="1"/>
          </p:nvPr>
        </p:nvSpPr>
        <p:spPr>
          <a:xfrm>
            <a:off x="3867912" y="1023586"/>
            <a:ext cx="3474600" cy="8076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0"/>
              </a:spcBef>
              <a:spcAft>
                <a:spcPts val="0"/>
              </a:spcAft>
              <a:buSzPts val="2000"/>
              <a:buNone/>
              <a:defRPr sz="2000" b="1">
                <a:solidFill>
                  <a:srgbClr val="595959"/>
                </a:solidFill>
              </a:defRPr>
            </a:lvl1pPr>
            <a:lvl2pPr marL="914400" lvl="1" indent="-228600" algn="l">
              <a:lnSpc>
                <a:spcPct val="90000"/>
              </a:lnSpc>
              <a:spcBef>
                <a:spcPts val="250"/>
              </a:spcBef>
              <a:spcAft>
                <a:spcPts val="0"/>
              </a:spcAft>
              <a:buSzPts val="2000"/>
              <a:buNone/>
              <a:defRPr sz="2000" b="1"/>
            </a:lvl2pPr>
            <a:lvl3pPr marL="1371600" lvl="2" indent="-228600" algn="l">
              <a:lnSpc>
                <a:spcPct val="90000"/>
              </a:lnSpc>
              <a:spcBef>
                <a:spcPts val="250"/>
              </a:spcBef>
              <a:spcAft>
                <a:spcPts val="0"/>
              </a:spcAft>
              <a:buSzPts val="1800"/>
              <a:buNone/>
              <a:defRPr sz="1800" b="1"/>
            </a:lvl3pPr>
            <a:lvl4pPr marL="1828800" lvl="3" indent="-228600" algn="l">
              <a:lnSpc>
                <a:spcPct val="90000"/>
              </a:lnSpc>
              <a:spcBef>
                <a:spcPts val="250"/>
              </a:spcBef>
              <a:spcAft>
                <a:spcPts val="0"/>
              </a:spcAft>
              <a:buSzPts val="1600"/>
              <a:buNone/>
              <a:defRPr sz="1600" b="1"/>
            </a:lvl4pPr>
            <a:lvl5pPr marL="2286000" lvl="4" indent="-228600" algn="l">
              <a:lnSpc>
                <a:spcPct val="90000"/>
              </a:lnSpc>
              <a:spcBef>
                <a:spcPts val="250"/>
              </a:spcBef>
              <a:spcAft>
                <a:spcPts val="0"/>
              </a:spcAft>
              <a:buSzPts val="1600"/>
              <a:buNone/>
              <a:defRPr sz="1600" b="1"/>
            </a:lvl5pPr>
            <a:lvl6pPr marL="2743200" lvl="5" indent="-228600" algn="l">
              <a:lnSpc>
                <a:spcPct val="90000"/>
              </a:lnSpc>
              <a:spcBef>
                <a:spcPts val="250"/>
              </a:spcBef>
              <a:spcAft>
                <a:spcPts val="0"/>
              </a:spcAft>
              <a:buSzPts val="1600"/>
              <a:buNone/>
              <a:defRPr sz="1600" b="1"/>
            </a:lvl6pPr>
            <a:lvl7pPr marL="3200400" lvl="6" indent="-228600" algn="l">
              <a:lnSpc>
                <a:spcPct val="90000"/>
              </a:lnSpc>
              <a:spcBef>
                <a:spcPts val="250"/>
              </a:spcBef>
              <a:spcAft>
                <a:spcPts val="0"/>
              </a:spcAft>
              <a:buSzPts val="1600"/>
              <a:buNone/>
              <a:defRPr sz="1600" b="1"/>
            </a:lvl7pPr>
            <a:lvl8pPr marL="3657600" lvl="7" indent="-228600" algn="l">
              <a:lnSpc>
                <a:spcPct val="90000"/>
              </a:lnSpc>
              <a:spcBef>
                <a:spcPts val="250"/>
              </a:spcBef>
              <a:spcAft>
                <a:spcPts val="0"/>
              </a:spcAft>
              <a:buSzPts val="1600"/>
              <a:buNone/>
              <a:defRPr sz="1600" b="1"/>
            </a:lvl8pPr>
            <a:lvl9pPr marL="4114800" lvl="8" indent="-228600" algn="l">
              <a:lnSpc>
                <a:spcPct val="90000"/>
              </a:lnSpc>
              <a:spcBef>
                <a:spcPts val="250"/>
              </a:spcBef>
              <a:spcAft>
                <a:spcPts val="250"/>
              </a:spcAft>
              <a:buSzPts val="1600"/>
              <a:buNone/>
              <a:defRPr sz="1600" b="1"/>
            </a:lvl9pPr>
          </a:lstStyle>
          <a:p>
            <a:endParaRPr/>
          </a:p>
        </p:txBody>
      </p:sp>
      <p:sp>
        <p:nvSpPr>
          <p:cNvPr id="47" name="Google Shape;47;g31167166928_0_122"/>
          <p:cNvSpPr txBox="1">
            <a:spLocks noGrp="1"/>
          </p:cNvSpPr>
          <p:nvPr>
            <p:ph type="body" idx="2"/>
          </p:nvPr>
        </p:nvSpPr>
        <p:spPr>
          <a:xfrm>
            <a:off x="3867912" y="1930936"/>
            <a:ext cx="3474600" cy="40233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48" name="Google Shape;48;g31167166928_0_122"/>
          <p:cNvSpPr txBox="1">
            <a:spLocks noGrp="1"/>
          </p:cNvSpPr>
          <p:nvPr>
            <p:ph type="body" idx="3"/>
          </p:nvPr>
        </p:nvSpPr>
        <p:spPr>
          <a:xfrm>
            <a:off x="7818463" y="1023586"/>
            <a:ext cx="3474600" cy="8133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0"/>
              </a:spcBef>
              <a:spcAft>
                <a:spcPts val="0"/>
              </a:spcAft>
              <a:buSzPts val="2000"/>
              <a:buNone/>
              <a:defRPr sz="2000" b="1">
                <a:solidFill>
                  <a:srgbClr val="595959"/>
                </a:solidFill>
              </a:defRPr>
            </a:lvl1pPr>
            <a:lvl2pPr marL="914400" lvl="1" indent="-228600" algn="l">
              <a:lnSpc>
                <a:spcPct val="90000"/>
              </a:lnSpc>
              <a:spcBef>
                <a:spcPts val="250"/>
              </a:spcBef>
              <a:spcAft>
                <a:spcPts val="0"/>
              </a:spcAft>
              <a:buSzPts val="2000"/>
              <a:buNone/>
              <a:defRPr sz="2000" b="1"/>
            </a:lvl2pPr>
            <a:lvl3pPr marL="1371600" lvl="2" indent="-228600" algn="l">
              <a:lnSpc>
                <a:spcPct val="90000"/>
              </a:lnSpc>
              <a:spcBef>
                <a:spcPts val="250"/>
              </a:spcBef>
              <a:spcAft>
                <a:spcPts val="0"/>
              </a:spcAft>
              <a:buSzPts val="1800"/>
              <a:buNone/>
              <a:defRPr sz="1800" b="1"/>
            </a:lvl3pPr>
            <a:lvl4pPr marL="1828800" lvl="3" indent="-228600" algn="l">
              <a:lnSpc>
                <a:spcPct val="90000"/>
              </a:lnSpc>
              <a:spcBef>
                <a:spcPts val="250"/>
              </a:spcBef>
              <a:spcAft>
                <a:spcPts val="0"/>
              </a:spcAft>
              <a:buSzPts val="1600"/>
              <a:buNone/>
              <a:defRPr sz="1600" b="1"/>
            </a:lvl4pPr>
            <a:lvl5pPr marL="2286000" lvl="4" indent="-228600" algn="l">
              <a:lnSpc>
                <a:spcPct val="90000"/>
              </a:lnSpc>
              <a:spcBef>
                <a:spcPts val="250"/>
              </a:spcBef>
              <a:spcAft>
                <a:spcPts val="0"/>
              </a:spcAft>
              <a:buSzPts val="1600"/>
              <a:buNone/>
              <a:defRPr sz="1600" b="1"/>
            </a:lvl5pPr>
            <a:lvl6pPr marL="2743200" lvl="5" indent="-228600" algn="l">
              <a:lnSpc>
                <a:spcPct val="90000"/>
              </a:lnSpc>
              <a:spcBef>
                <a:spcPts val="250"/>
              </a:spcBef>
              <a:spcAft>
                <a:spcPts val="0"/>
              </a:spcAft>
              <a:buSzPts val="1600"/>
              <a:buNone/>
              <a:defRPr sz="1600" b="1"/>
            </a:lvl6pPr>
            <a:lvl7pPr marL="3200400" lvl="6" indent="-228600" algn="l">
              <a:lnSpc>
                <a:spcPct val="90000"/>
              </a:lnSpc>
              <a:spcBef>
                <a:spcPts val="250"/>
              </a:spcBef>
              <a:spcAft>
                <a:spcPts val="0"/>
              </a:spcAft>
              <a:buSzPts val="1600"/>
              <a:buNone/>
              <a:defRPr sz="1600" b="1"/>
            </a:lvl7pPr>
            <a:lvl8pPr marL="3657600" lvl="7" indent="-228600" algn="l">
              <a:lnSpc>
                <a:spcPct val="90000"/>
              </a:lnSpc>
              <a:spcBef>
                <a:spcPts val="250"/>
              </a:spcBef>
              <a:spcAft>
                <a:spcPts val="0"/>
              </a:spcAft>
              <a:buSzPts val="1600"/>
              <a:buNone/>
              <a:defRPr sz="1600" b="1"/>
            </a:lvl8pPr>
            <a:lvl9pPr marL="4114800" lvl="8" indent="-228600" algn="l">
              <a:lnSpc>
                <a:spcPct val="90000"/>
              </a:lnSpc>
              <a:spcBef>
                <a:spcPts val="250"/>
              </a:spcBef>
              <a:spcAft>
                <a:spcPts val="250"/>
              </a:spcAft>
              <a:buSzPts val="1600"/>
              <a:buNone/>
              <a:defRPr sz="1600" b="1"/>
            </a:lvl9pPr>
          </a:lstStyle>
          <a:p>
            <a:endParaRPr/>
          </a:p>
        </p:txBody>
      </p:sp>
      <p:sp>
        <p:nvSpPr>
          <p:cNvPr id="49" name="Google Shape;49;g31167166928_0_122"/>
          <p:cNvSpPr txBox="1">
            <a:spLocks noGrp="1"/>
          </p:cNvSpPr>
          <p:nvPr>
            <p:ph type="body" idx="4"/>
          </p:nvPr>
        </p:nvSpPr>
        <p:spPr>
          <a:xfrm>
            <a:off x="7818463" y="1930936"/>
            <a:ext cx="3474600" cy="40233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50" name="Google Shape;50;g31167166928_0_122"/>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g31167166928_0_122"/>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g31167166928_0_122"/>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g31167166928_0_131"/>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g31167166928_0_131"/>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g31167166928_0_131"/>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g31167166928_0_131"/>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Blank" type="blank">
  <p:cSld name="BLANK">
    <p:bg>
      <p:bgPr>
        <a:solidFill>
          <a:schemeClr val="lt1"/>
        </a:solidFill>
        <a:effectLst/>
      </p:bgPr>
    </p:bg>
    <p:spTree>
      <p:nvGrpSpPr>
        <p:cNvPr id="1" name="Shape 58"/>
        <p:cNvGrpSpPr/>
        <p:nvPr/>
      </p:nvGrpSpPr>
      <p:grpSpPr>
        <a:xfrm>
          <a:off x="0" y="0"/>
          <a:ext cx="0" cy="0"/>
          <a:chOff x="0" y="0"/>
          <a:chExt cx="0" cy="0"/>
        </a:xfrm>
      </p:grpSpPr>
      <p:sp>
        <p:nvSpPr>
          <p:cNvPr id="59" name="Google Shape;59;g31167166928_0_136"/>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g31167166928_0_136"/>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g31167166928_0_136"/>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2"/>
        <p:cNvGrpSpPr/>
        <p:nvPr/>
      </p:nvGrpSpPr>
      <p:grpSpPr>
        <a:xfrm>
          <a:off x="0" y="0"/>
          <a:ext cx="0" cy="0"/>
          <a:chOff x="0" y="0"/>
          <a:chExt cx="0" cy="0"/>
        </a:xfrm>
      </p:grpSpPr>
      <p:sp>
        <p:nvSpPr>
          <p:cNvPr id="63" name="Google Shape;63;g31167166928_0_140"/>
          <p:cNvSpPr txBox="1">
            <a:spLocks noGrp="1"/>
          </p:cNvSpPr>
          <p:nvPr>
            <p:ph type="title"/>
          </p:nvPr>
        </p:nvSpPr>
        <p:spPr>
          <a:xfrm>
            <a:off x="256032" y="1143000"/>
            <a:ext cx="2834700" cy="23775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3200"/>
              <a:buFont typeface="Corbel"/>
              <a:buNone/>
              <a:defRPr sz="3200" b="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g31167166928_0_140"/>
          <p:cNvSpPr txBox="1">
            <a:spLocks noGrp="1"/>
          </p:cNvSpPr>
          <p:nvPr>
            <p:ph type="body" idx="1"/>
          </p:nvPr>
        </p:nvSpPr>
        <p:spPr>
          <a:xfrm>
            <a:off x="3867912" y="868680"/>
            <a:ext cx="7315200" cy="51207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65" name="Google Shape;65;g31167166928_0_140"/>
          <p:cNvSpPr txBox="1">
            <a:spLocks noGrp="1"/>
          </p:cNvSpPr>
          <p:nvPr>
            <p:ph type="body" idx="2"/>
          </p:nvPr>
        </p:nvSpPr>
        <p:spPr>
          <a:xfrm>
            <a:off x="256032" y="3494176"/>
            <a:ext cx="2834700" cy="23220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200"/>
              </a:spcBef>
              <a:spcAft>
                <a:spcPts val="0"/>
              </a:spcAft>
              <a:buSzPts val="1400"/>
              <a:buNone/>
              <a:defRPr sz="1400">
                <a:solidFill>
                  <a:srgbClr val="FFFFFF"/>
                </a:solidFill>
              </a:defRPr>
            </a:lvl1pPr>
            <a:lvl2pPr marL="914400" lvl="1" indent="-228600" algn="l">
              <a:lnSpc>
                <a:spcPct val="90000"/>
              </a:lnSpc>
              <a:spcBef>
                <a:spcPts val="250"/>
              </a:spcBef>
              <a:spcAft>
                <a:spcPts val="0"/>
              </a:spcAft>
              <a:buSzPts val="1200"/>
              <a:buNone/>
              <a:defRPr sz="1200"/>
            </a:lvl2pPr>
            <a:lvl3pPr marL="1371600" lvl="2" indent="-228600" algn="l">
              <a:lnSpc>
                <a:spcPct val="90000"/>
              </a:lnSpc>
              <a:spcBef>
                <a:spcPts val="250"/>
              </a:spcBef>
              <a:spcAft>
                <a:spcPts val="0"/>
              </a:spcAft>
              <a:buSzPts val="1000"/>
              <a:buNone/>
              <a:defRPr sz="1000"/>
            </a:lvl3pPr>
            <a:lvl4pPr marL="1828800" lvl="3" indent="-228600" algn="l">
              <a:lnSpc>
                <a:spcPct val="90000"/>
              </a:lnSpc>
              <a:spcBef>
                <a:spcPts val="250"/>
              </a:spcBef>
              <a:spcAft>
                <a:spcPts val="0"/>
              </a:spcAft>
              <a:buSzPts val="900"/>
              <a:buNone/>
              <a:defRPr sz="900"/>
            </a:lvl4pPr>
            <a:lvl5pPr marL="2286000" lvl="4" indent="-228600" algn="l">
              <a:lnSpc>
                <a:spcPct val="90000"/>
              </a:lnSpc>
              <a:spcBef>
                <a:spcPts val="250"/>
              </a:spcBef>
              <a:spcAft>
                <a:spcPts val="0"/>
              </a:spcAft>
              <a:buSzPts val="900"/>
              <a:buNone/>
              <a:defRPr sz="900"/>
            </a:lvl5pPr>
            <a:lvl6pPr marL="2743200" lvl="5" indent="-228600" algn="l">
              <a:lnSpc>
                <a:spcPct val="90000"/>
              </a:lnSpc>
              <a:spcBef>
                <a:spcPts val="250"/>
              </a:spcBef>
              <a:spcAft>
                <a:spcPts val="0"/>
              </a:spcAft>
              <a:buSzPts val="900"/>
              <a:buNone/>
              <a:defRPr sz="900"/>
            </a:lvl6pPr>
            <a:lvl7pPr marL="3200400" lvl="6" indent="-228600" algn="l">
              <a:lnSpc>
                <a:spcPct val="90000"/>
              </a:lnSpc>
              <a:spcBef>
                <a:spcPts val="250"/>
              </a:spcBef>
              <a:spcAft>
                <a:spcPts val="0"/>
              </a:spcAft>
              <a:buSzPts val="900"/>
              <a:buNone/>
              <a:defRPr sz="900"/>
            </a:lvl7pPr>
            <a:lvl8pPr marL="3657600" lvl="7" indent="-228600" algn="l">
              <a:lnSpc>
                <a:spcPct val="90000"/>
              </a:lnSpc>
              <a:spcBef>
                <a:spcPts val="250"/>
              </a:spcBef>
              <a:spcAft>
                <a:spcPts val="0"/>
              </a:spcAft>
              <a:buSzPts val="900"/>
              <a:buNone/>
              <a:defRPr sz="900"/>
            </a:lvl8pPr>
            <a:lvl9pPr marL="4114800" lvl="8" indent="-228600" algn="l">
              <a:lnSpc>
                <a:spcPct val="90000"/>
              </a:lnSpc>
              <a:spcBef>
                <a:spcPts val="250"/>
              </a:spcBef>
              <a:spcAft>
                <a:spcPts val="250"/>
              </a:spcAft>
              <a:buSzPts val="900"/>
              <a:buNone/>
              <a:defRPr sz="900"/>
            </a:lvl9pPr>
          </a:lstStyle>
          <a:p>
            <a:endParaRPr/>
          </a:p>
        </p:txBody>
      </p:sp>
      <p:sp>
        <p:nvSpPr>
          <p:cNvPr id="66" name="Google Shape;66;g31167166928_0_140"/>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g31167166928_0_140"/>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g31167166928_0_140"/>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9"/>
        <p:cNvGrpSpPr/>
        <p:nvPr/>
      </p:nvGrpSpPr>
      <p:grpSpPr>
        <a:xfrm>
          <a:off x="0" y="0"/>
          <a:ext cx="0" cy="0"/>
          <a:chOff x="0" y="0"/>
          <a:chExt cx="0" cy="0"/>
        </a:xfrm>
      </p:grpSpPr>
      <p:sp>
        <p:nvSpPr>
          <p:cNvPr id="70" name="Google Shape;70;g31167166928_0_147"/>
          <p:cNvSpPr txBox="1">
            <a:spLocks noGrp="1"/>
          </p:cNvSpPr>
          <p:nvPr>
            <p:ph type="title"/>
          </p:nvPr>
        </p:nvSpPr>
        <p:spPr>
          <a:xfrm>
            <a:off x="256032" y="1143000"/>
            <a:ext cx="2834700" cy="23775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3200"/>
              <a:buFont typeface="Corbel"/>
              <a:buNone/>
              <a:defRPr sz="3200" b="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g31167166928_0_147"/>
          <p:cNvSpPr>
            <a:spLocks noGrp="1"/>
          </p:cNvSpPr>
          <p:nvPr>
            <p:ph type="pic" idx="2"/>
          </p:nvPr>
        </p:nvSpPr>
        <p:spPr>
          <a:xfrm>
            <a:off x="3570644" y="767419"/>
            <a:ext cx="8115300" cy="5331000"/>
          </a:xfrm>
          <a:prstGeom prst="rect">
            <a:avLst/>
          </a:prstGeom>
          <a:solidFill>
            <a:srgbClr val="BFBFBF"/>
          </a:solidFill>
          <a:ln>
            <a:noFill/>
          </a:ln>
        </p:spPr>
      </p:sp>
      <p:sp>
        <p:nvSpPr>
          <p:cNvPr id="72" name="Google Shape;72;g31167166928_0_147"/>
          <p:cNvSpPr txBox="1">
            <a:spLocks noGrp="1"/>
          </p:cNvSpPr>
          <p:nvPr>
            <p:ph type="body" idx="1"/>
          </p:nvPr>
        </p:nvSpPr>
        <p:spPr>
          <a:xfrm>
            <a:off x="256032" y="3493008"/>
            <a:ext cx="2834700" cy="23226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200"/>
              </a:spcBef>
              <a:spcAft>
                <a:spcPts val="0"/>
              </a:spcAft>
              <a:buSzPts val="1400"/>
              <a:buNone/>
              <a:defRPr sz="1400">
                <a:solidFill>
                  <a:srgbClr val="FFFFFF"/>
                </a:solidFill>
              </a:defRPr>
            </a:lvl1pPr>
            <a:lvl2pPr marL="914400" lvl="1" indent="-228600" algn="l">
              <a:lnSpc>
                <a:spcPct val="90000"/>
              </a:lnSpc>
              <a:spcBef>
                <a:spcPts val="250"/>
              </a:spcBef>
              <a:spcAft>
                <a:spcPts val="0"/>
              </a:spcAft>
              <a:buSzPts val="1200"/>
              <a:buNone/>
              <a:defRPr sz="1200"/>
            </a:lvl2pPr>
            <a:lvl3pPr marL="1371600" lvl="2" indent="-228600" algn="l">
              <a:lnSpc>
                <a:spcPct val="90000"/>
              </a:lnSpc>
              <a:spcBef>
                <a:spcPts val="250"/>
              </a:spcBef>
              <a:spcAft>
                <a:spcPts val="0"/>
              </a:spcAft>
              <a:buSzPts val="1000"/>
              <a:buNone/>
              <a:defRPr sz="1000"/>
            </a:lvl3pPr>
            <a:lvl4pPr marL="1828800" lvl="3" indent="-228600" algn="l">
              <a:lnSpc>
                <a:spcPct val="90000"/>
              </a:lnSpc>
              <a:spcBef>
                <a:spcPts val="250"/>
              </a:spcBef>
              <a:spcAft>
                <a:spcPts val="0"/>
              </a:spcAft>
              <a:buSzPts val="900"/>
              <a:buNone/>
              <a:defRPr sz="900"/>
            </a:lvl4pPr>
            <a:lvl5pPr marL="2286000" lvl="4" indent="-228600" algn="l">
              <a:lnSpc>
                <a:spcPct val="90000"/>
              </a:lnSpc>
              <a:spcBef>
                <a:spcPts val="250"/>
              </a:spcBef>
              <a:spcAft>
                <a:spcPts val="0"/>
              </a:spcAft>
              <a:buSzPts val="900"/>
              <a:buNone/>
              <a:defRPr sz="900"/>
            </a:lvl5pPr>
            <a:lvl6pPr marL="2743200" lvl="5" indent="-228600" algn="l">
              <a:lnSpc>
                <a:spcPct val="90000"/>
              </a:lnSpc>
              <a:spcBef>
                <a:spcPts val="250"/>
              </a:spcBef>
              <a:spcAft>
                <a:spcPts val="0"/>
              </a:spcAft>
              <a:buSzPts val="900"/>
              <a:buNone/>
              <a:defRPr sz="900"/>
            </a:lvl6pPr>
            <a:lvl7pPr marL="3200400" lvl="6" indent="-228600" algn="l">
              <a:lnSpc>
                <a:spcPct val="90000"/>
              </a:lnSpc>
              <a:spcBef>
                <a:spcPts val="250"/>
              </a:spcBef>
              <a:spcAft>
                <a:spcPts val="0"/>
              </a:spcAft>
              <a:buSzPts val="900"/>
              <a:buNone/>
              <a:defRPr sz="900"/>
            </a:lvl7pPr>
            <a:lvl8pPr marL="3657600" lvl="7" indent="-228600" algn="l">
              <a:lnSpc>
                <a:spcPct val="90000"/>
              </a:lnSpc>
              <a:spcBef>
                <a:spcPts val="250"/>
              </a:spcBef>
              <a:spcAft>
                <a:spcPts val="0"/>
              </a:spcAft>
              <a:buSzPts val="900"/>
              <a:buNone/>
              <a:defRPr sz="900"/>
            </a:lvl8pPr>
            <a:lvl9pPr marL="4114800" lvl="8" indent="-228600" algn="l">
              <a:lnSpc>
                <a:spcPct val="90000"/>
              </a:lnSpc>
              <a:spcBef>
                <a:spcPts val="250"/>
              </a:spcBef>
              <a:spcAft>
                <a:spcPts val="250"/>
              </a:spcAft>
              <a:buSzPts val="900"/>
              <a:buNone/>
              <a:defRPr sz="900"/>
            </a:lvl9pPr>
          </a:lstStyle>
          <a:p>
            <a:endParaRPr/>
          </a:p>
        </p:txBody>
      </p:sp>
      <p:sp>
        <p:nvSpPr>
          <p:cNvPr id="73" name="Google Shape;73;g31167166928_0_147"/>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g31167166928_0_147"/>
          <p:cNvSpPr txBox="1">
            <a:spLocks noGrp="1"/>
          </p:cNvSpPr>
          <p:nvPr>
            <p:ph type="ftr" idx="11"/>
          </p:nvPr>
        </p:nvSpPr>
        <p:spPr>
          <a:xfrm>
            <a:off x="3499101"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g31167166928_0_147"/>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g31167166928_0_87"/>
          <p:cNvSpPr/>
          <p:nvPr/>
        </p:nvSpPr>
        <p:spPr>
          <a:xfrm>
            <a:off x="1" y="758952"/>
            <a:ext cx="3443700" cy="5331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g31167166928_0_87"/>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0"/>
              </a:spcBef>
              <a:spcAft>
                <a:spcPts val="0"/>
              </a:spcAft>
              <a:buClr>
                <a:srgbClr val="FFFFFF"/>
              </a:buClr>
              <a:buSzPts val="3600"/>
              <a:buFont typeface="Corbel"/>
              <a:buNone/>
              <a:defRPr sz="3600" b="0" i="0" u="none" strike="noStrike" cap="none">
                <a:solidFill>
                  <a:srgbClr val="FFFFFF"/>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g31167166928_0_87"/>
          <p:cNvSpPr/>
          <p:nvPr/>
        </p:nvSpPr>
        <p:spPr>
          <a:xfrm>
            <a:off x="11815864" y="758952"/>
            <a:ext cx="384000" cy="5331000"/>
          </a:xfrm>
          <a:prstGeom prst="rect">
            <a:avLst/>
          </a:prstGeom>
          <a:solidFill>
            <a:srgbClr val="C8C8C8">
              <a:alpha val="498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g31167166928_0_87"/>
          <p:cNvSpPr txBox="1">
            <a:spLocks noGrp="1"/>
          </p:cNvSpPr>
          <p:nvPr>
            <p:ph type="body" idx="1"/>
          </p:nvPr>
        </p:nvSpPr>
        <p:spPr>
          <a:xfrm>
            <a:off x="3869268" y="864108"/>
            <a:ext cx="7315200" cy="5120700"/>
          </a:xfrm>
          <a:prstGeom prst="rect">
            <a:avLst/>
          </a:prstGeom>
          <a:noFill/>
          <a:ln>
            <a:noFill/>
          </a:ln>
        </p:spPr>
        <p:txBody>
          <a:bodyPr spcFirstLastPara="1" wrap="square" lIns="91425" tIns="45700" rIns="91425" bIns="45700" anchor="ctr" anchorCtr="0">
            <a:normAutofit/>
          </a:bodyPr>
          <a:lstStyle>
            <a:lvl1pPr marL="457200" marR="0" lvl="0" indent="-355600" algn="l">
              <a:lnSpc>
                <a:spcPct val="90000"/>
              </a:lnSpc>
              <a:spcBef>
                <a:spcPts val="1200"/>
              </a:spcBef>
              <a:spcAft>
                <a:spcPts val="0"/>
              </a:spcAft>
              <a:buClr>
                <a:schemeClr val="accent1"/>
              </a:buClr>
              <a:buSzPts val="2000"/>
              <a:buFont typeface="Noto Sans Symbols"/>
              <a:buChar char="●"/>
              <a:defRPr sz="2000" b="0" i="0" u="none" strike="noStrike" cap="none">
                <a:solidFill>
                  <a:srgbClr val="3F3F3F"/>
                </a:solidFill>
                <a:latin typeface="Corbel"/>
                <a:ea typeface="Corbel"/>
                <a:cs typeface="Corbel"/>
                <a:sym typeface="Corbel"/>
              </a:defRPr>
            </a:lvl1pPr>
            <a:lvl2pPr marL="914400" marR="0" lvl="1" indent="-342900" algn="l">
              <a:lnSpc>
                <a:spcPct val="90000"/>
              </a:lnSpc>
              <a:spcBef>
                <a:spcPts val="250"/>
              </a:spcBef>
              <a:spcAft>
                <a:spcPts val="0"/>
              </a:spcAft>
              <a:buClr>
                <a:schemeClr val="accent1"/>
              </a:buClr>
              <a:buSzPts val="1800"/>
              <a:buFont typeface="Noto Sans Symbols"/>
              <a:buChar char="●"/>
              <a:defRPr sz="1800" b="0" i="0" u="none" strike="noStrike" cap="none">
                <a:solidFill>
                  <a:srgbClr val="3F3F3F"/>
                </a:solidFill>
                <a:latin typeface="Corbel"/>
                <a:ea typeface="Corbel"/>
                <a:cs typeface="Corbel"/>
                <a:sym typeface="Corbel"/>
              </a:defRPr>
            </a:lvl2pPr>
            <a:lvl3pPr marL="1371600" marR="0" lvl="2" indent="-330200" algn="l">
              <a:lnSpc>
                <a:spcPct val="90000"/>
              </a:lnSpc>
              <a:spcBef>
                <a:spcPts val="250"/>
              </a:spcBef>
              <a:spcAft>
                <a:spcPts val="0"/>
              </a:spcAft>
              <a:buClr>
                <a:schemeClr val="accent1"/>
              </a:buClr>
              <a:buSzPts val="1600"/>
              <a:buFont typeface="Noto Sans Symbols"/>
              <a:buChar char="●"/>
              <a:defRPr sz="1600" b="0" i="0" u="none" strike="noStrike" cap="none">
                <a:solidFill>
                  <a:srgbClr val="3F3F3F"/>
                </a:solidFill>
                <a:latin typeface="Corbel"/>
                <a:ea typeface="Corbel"/>
                <a:cs typeface="Corbel"/>
                <a:sym typeface="Corbel"/>
              </a:defRPr>
            </a:lvl3pPr>
            <a:lvl4pPr marL="1828800" marR="0" lvl="3"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4pPr>
            <a:lvl5pPr marL="2286000" marR="0" lvl="4"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5pPr>
            <a:lvl6pPr marL="2743200" marR="0" lvl="5"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6pPr>
            <a:lvl7pPr marL="3200400" marR="0" lvl="6"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7pPr>
            <a:lvl8pPr marL="3657600" marR="0" lvl="7"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8pPr>
            <a:lvl9pPr marL="4114800" marR="0" lvl="8" indent="-317500" algn="l">
              <a:lnSpc>
                <a:spcPct val="90000"/>
              </a:lnSpc>
              <a:spcBef>
                <a:spcPts val="250"/>
              </a:spcBef>
              <a:spcAft>
                <a:spcPts val="25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9pPr>
          </a:lstStyle>
          <a:p>
            <a:endParaRPr/>
          </a:p>
        </p:txBody>
      </p:sp>
      <p:sp>
        <p:nvSpPr>
          <p:cNvPr id="14" name="Google Shape;14;g31167166928_0_87"/>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marR="0" lvl="0" algn="l">
              <a:spcBef>
                <a:spcPts val="0"/>
              </a:spcBef>
              <a:spcAft>
                <a:spcPts val="0"/>
              </a:spcAft>
              <a:buSzPts val="1400"/>
              <a:buNone/>
              <a:defRPr sz="1100" b="0" i="0" u="none" strike="noStrike" cap="none">
                <a:solidFill>
                  <a:srgbClr val="7F7F7F"/>
                </a:solidFill>
                <a:latin typeface="Corbel"/>
                <a:ea typeface="Corbel"/>
                <a:cs typeface="Corbel"/>
                <a:sym typeface="Corbel"/>
              </a:defRPr>
            </a:lvl1pPr>
            <a:lvl2pPr marR="0" lvl="1" algn="l">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15" name="Google Shape;15;g31167166928_0_87"/>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marR="0" lvl="0" algn="l">
              <a:spcBef>
                <a:spcPts val="0"/>
              </a:spcBef>
              <a:spcAft>
                <a:spcPts val="0"/>
              </a:spcAft>
              <a:buSzPts val="1400"/>
              <a:buNone/>
              <a:defRPr sz="1100" b="0" i="0" u="none" strike="noStrike" cap="none">
                <a:solidFill>
                  <a:srgbClr val="7F7F7F"/>
                </a:solidFill>
                <a:latin typeface="Corbel"/>
                <a:ea typeface="Corbel"/>
                <a:cs typeface="Corbel"/>
                <a:sym typeface="Corbel"/>
              </a:defRPr>
            </a:lvl1pPr>
            <a:lvl2pPr marR="0" lvl="1" algn="l">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16" name="Google Shape;16;g31167166928_0_87"/>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1200" b="1" i="0" u="none" strike="noStrike" cap="none">
                <a:solidFill>
                  <a:schemeClr val="accent1"/>
                </a:solidFill>
                <a:latin typeface="Corbel"/>
                <a:ea typeface="Corbel"/>
                <a:cs typeface="Corbel"/>
                <a:sym typeface="Corbel"/>
              </a:defRPr>
            </a:lvl1pPr>
            <a:lvl2pPr marL="0" marR="0" lvl="1" indent="0" algn="r">
              <a:spcBef>
                <a:spcPts val="0"/>
              </a:spcBef>
              <a:buNone/>
              <a:defRPr sz="1200" b="1" i="0" u="none" strike="noStrike" cap="none">
                <a:solidFill>
                  <a:schemeClr val="accent1"/>
                </a:solidFill>
                <a:latin typeface="Corbel"/>
                <a:ea typeface="Corbel"/>
                <a:cs typeface="Corbel"/>
                <a:sym typeface="Corbel"/>
              </a:defRPr>
            </a:lvl2pPr>
            <a:lvl3pPr marL="0" marR="0" lvl="2" indent="0" algn="r">
              <a:spcBef>
                <a:spcPts val="0"/>
              </a:spcBef>
              <a:buNone/>
              <a:defRPr sz="1200" b="1" i="0" u="none" strike="noStrike" cap="none">
                <a:solidFill>
                  <a:schemeClr val="accent1"/>
                </a:solidFill>
                <a:latin typeface="Corbel"/>
                <a:ea typeface="Corbel"/>
                <a:cs typeface="Corbel"/>
                <a:sym typeface="Corbel"/>
              </a:defRPr>
            </a:lvl3pPr>
            <a:lvl4pPr marL="0" marR="0" lvl="3" indent="0" algn="r">
              <a:spcBef>
                <a:spcPts val="0"/>
              </a:spcBef>
              <a:buNone/>
              <a:defRPr sz="1200" b="1" i="0" u="none" strike="noStrike" cap="none">
                <a:solidFill>
                  <a:schemeClr val="accent1"/>
                </a:solidFill>
                <a:latin typeface="Corbel"/>
                <a:ea typeface="Corbel"/>
                <a:cs typeface="Corbel"/>
                <a:sym typeface="Corbel"/>
              </a:defRPr>
            </a:lvl4pPr>
            <a:lvl5pPr marL="0" marR="0" lvl="4" indent="0" algn="r">
              <a:spcBef>
                <a:spcPts val="0"/>
              </a:spcBef>
              <a:buNone/>
              <a:defRPr sz="1200" b="1" i="0" u="none" strike="noStrike" cap="none">
                <a:solidFill>
                  <a:schemeClr val="accent1"/>
                </a:solidFill>
                <a:latin typeface="Corbel"/>
                <a:ea typeface="Corbel"/>
                <a:cs typeface="Corbel"/>
                <a:sym typeface="Corbel"/>
              </a:defRPr>
            </a:lvl5pPr>
            <a:lvl6pPr marL="0" marR="0" lvl="5" indent="0" algn="r">
              <a:spcBef>
                <a:spcPts val="0"/>
              </a:spcBef>
              <a:buNone/>
              <a:defRPr sz="1200" b="1" i="0" u="none" strike="noStrike" cap="none">
                <a:solidFill>
                  <a:schemeClr val="accent1"/>
                </a:solidFill>
                <a:latin typeface="Corbel"/>
                <a:ea typeface="Corbel"/>
                <a:cs typeface="Corbel"/>
                <a:sym typeface="Corbel"/>
              </a:defRPr>
            </a:lvl6pPr>
            <a:lvl7pPr marL="0" marR="0" lvl="6" indent="0" algn="r">
              <a:spcBef>
                <a:spcPts val="0"/>
              </a:spcBef>
              <a:buNone/>
              <a:defRPr sz="1200" b="1" i="0" u="none" strike="noStrike" cap="none">
                <a:solidFill>
                  <a:schemeClr val="accent1"/>
                </a:solidFill>
                <a:latin typeface="Corbel"/>
                <a:ea typeface="Corbel"/>
                <a:cs typeface="Corbel"/>
                <a:sym typeface="Corbel"/>
              </a:defRPr>
            </a:lvl7pPr>
            <a:lvl8pPr marL="0" marR="0" lvl="7" indent="0" algn="r">
              <a:spcBef>
                <a:spcPts val="0"/>
              </a:spcBef>
              <a:buNone/>
              <a:defRPr sz="1200" b="1" i="0" u="none" strike="noStrike" cap="none">
                <a:solidFill>
                  <a:schemeClr val="accent1"/>
                </a:solidFill>
                <a:latin typeface="Corbel"/>
                <a:ea typeface="Corbel"/>
                <a:cs typeface="Corbel"/>
                <a:sym typeface="Corbel"/>
              </a:defRPr>
            </a:lvl8pPr>
            <a:lvl9pPr marL="0" marR="0" lvl="8" indent="0" algn="r">
              <a:spcBef>
                <a:spcPts val="0"/>
              </a:spcBef>
              <a:buNone/>
              <a:defRPr sz="1200" b="1" i="0" u="none" strike="noStrike" cap="none">
                <a:solidFill>
                  <a:schemeClr val="accent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4B0EC9C6-0FE8-6E41-915C-7998A5B0BF20}" type="datetimeFigureOut">
              <a:rPr lang="en-GB" smtClean="0"/>
              <a:t>04/12/2024</a:t>
            </a:fld>
            <a:endParaRPr lang="en-GB"/>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GB"/>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811FD5CC-1F18-994F-A7A8-495E1072B0B2}" type="slidenum">
              <a:rPr lang="en-GB" smtClean="0"/>
              <a:t>‹#›</a:t>
            </a:fld>
            <a:endParaRPr lang="en-GB"/>
          </a:p>
        </p:txBody>
      </p:sp>
    </p:spTree>
    <p:extLst>
      <p:ext uri="{BB962C8B-B14F-4D97-AF65-F5344CB8AC3E}">
        <p14:creationId xmlns:p14="http://schemas.microsoft.com/office/powerpoint/2010/main" val="1174705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75000"/>
              <a:lumOff val="2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75000"/>
              <a:lumOff val="2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75000"/>
              <a:lumOff val="2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g31167166928_0_336"/>
          <p:cNvSpPr txBox="1">
            <a:spLocks noGrp="1"/>
          </p:cNvSpPr>
          <p:nvPr>
            <p:ph type="ctrTitle"/>
          </p:nvPr>
        </p:nvSpPr>
        <p:spPr>
          <a:xfrm>
            <a:off x="1069848" y="1298448"/>
            <a:ext cx="7315200" cy="32553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en-US" sz="4800"/>
              <a:t>Module 4 </a:t>
            </a:r>
            <a:endParaRPr sz="4800"/>
          </a:p>
          <a:p>
            <a:r>
              <a:rPr lang="en-US" sz="4800"/>
              <a:t>Implementation, Monitoring and Reporting</a:t>
            </a:r>
            <a:endParaRPr lang="en-GB" sz="4800"/>
          </a:p>
        </p:txBody>
      </p:sp>
      <p:sp>
        <p:nvSpPr>
          <p:cNvPr id="106" name="Google Shape;106;g31167166928_0_336"/>
          <p:cNvSpPr txBox="1"/>
          <p:nvPr/>
        </p:nvSpPr>
        <p:spPr>
          <a:xfrm>
            <a:off x="1071260" y="1262812"/>
            <a:ext cx="7315200" cy="914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US" sz="2200">
                <a:solidFill>
                  <a:srgbClr val="D8DFEF"/>
                </a:solidFill>
                <a:latin typeface="Corbel"/>
                <a:ea typeface="Corbel"/>
                <a:cs typeface="Corbel"/>
                <a:sym typeface="Corbel"/>
              </a:rPr>
              <a:t>Topic 4 </a:t>
            </a:r>
            <a:r>
              <a:rPr lang="en-US" sz="2400">
                <a:solidFill>
                  <a:srgbClr val="D8DFEF"/>
                </a:solidFill>
                <a:latin typeface="Corbel"/>
                <a:ea typeface="Corbel"/>
                <a:cs typeface="Corbel"/>
                <a:sym typeface="Corbel"/>
              </a:rPr>
              <a:t>Afforestation/Reforestation</a:t>
            </a:r>
            <a:endParaRPr sz="2200">
              <a:solidFill>
                <a:srgbClr val="DAE0EF"/>
              </a:solidFill>
              <a:latin typeface="Corbel"/>
              <a:ea typeface="Corbel"/>
              <a:cs typeface="Corbel"/>
              <a:sym typeface="Corbe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DA178560-78C9-4CB5-BE46-05302CDA8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erson with camera in forest">
            <a:extLst>
              <a:ext uri="{FF2B5EF4-FFF2-40B4-BE49-F238E27FC236}">
                <a16:creationId xmlns:a16="http://schemas.microsoft.com/office/drawing/2014/main" id="{D8D9DF2A-9A78-F428-CEC1-BCF8A716C7D1}"/>
              </a:ext>
            </a:extLst>
          </p:cNvPr>
          <p:cNvPicPr>
            <a:picLocks noChangeAspect="1"/>
          </p:cNvPicPr>
          <p:nvPr/>
        </p:nvPicPr>
        <p:blipFill>
          <a:blip r:embed="rId3"/>
          <a:srcRect r="-1" b="15708"/>
          <a:stretch/>
        </p:blipFill>
        <p:spPr>
          <a:xfrm>
            <a:off x="20" y="1"/>
            <a:ext cx="12188932" cy="6858000"/>
          </a:xfrm>
          <a:prstGeom prst="rect">
            <a:avLst/>
          </a:prstGeom>
        </p:spPr>
      </p:pic>
      <p:sp>
        <p:nvSpPr>
          <p:cNvPr id="16" name="Rectangle 15">
            <a:extLst>
              <a:ext uri="{FF2B5EF4-FFF2-40B4-BE49-F238E27FC236}">
                <a16:creationId xmlns:a16="http://schemas.microsoft.com/office/drawing/2014/main" id="{69461EC9-A94F-4225-B526-5C862F340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BBBCB9B9-6232-F2B8-F1E9-E1731DF3D166}"/>
              </a:ext>
            </a:extLst>
          </p:cNvPr>
          <p:cNvSpPr>
            <a:spLocks noGrp="1"/>
          </p:cNvSpPr>
          <p:nvPr>
            <p:ph type="title"/>
          </p:nvPr>
        </p:nvSpPr>
        <p:spPr>
          <a:xfrm>
            <a:off x="252919" y="1123837"/>
            <a:ext cx="2947482" cy="4601183"/>
          </a:xfrm>
        </p:spPr>
        <p:txBody>
          <a:bodyPr>
            <a:normAutofit/>
          </a:bodyPr>
          <a:lstStyle/>
          <a:p>
            <a:r>
              <a:rPr lang="en-GB"/>
              <a:t>Data Collection</a:t>
            </a:r>
          </a:p>
        </p:txBody>
      </p:sp>
      <p:sp>
        <p:nvSpPr>
          <p:cNvPr id="18" name="Rectangle 17">
            <a:extLst>
              <a:ext uri="{FF2B5EF4-FFF2-40B4-BE49-F238E27FC236}">
                <a16:creationId xmlns:a16="http://schemas.microsoft.com/office/drawing/2014/main" id="{D87160F7-FCB2-48B7-8BB8-BEFF45F6BF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0" name="Rectangle 19">
            <a:extLst>
              <a:ext uri="{FF2B5EF4-FFF2-40B4-BE49-F238E27FC236}">
                <a16:creationId xmlns:a16="http://schemas.microsoft.com/office/drawing/2014/main" id="{E9282B84-621E-4580-80B7-222118AE44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10" name="Google Shape;206;g312c2f978b7_0_106">
            <a:extLst>
              <a:ext uri="{FF2B5EF4-FFF2-40B4-BE49-F238E27FC236}">
                <a16:creationId xmlns:a16="http://schemas.microsoft.com/office/drawing/2014/main" id="{10DC557B-89CA-C086-43C7-B0A8EFE1D36E}"/>
              </a:ext>
            </a:extLst>
          </p:cNvPr>
          <p:cNvPicPr preferRelativeResize="0"/>
          <p:nvPr/>
        </p:nvPicPr>
        <p:blipFill>
          <a:blip r:embed="rId4">
            <a:alphaModFix/>
          </a:blip>
          <a:stretch>
            <a:fillRect/>
          </a:stretch>
        </p:blipFill>
        <p:spPr>
          <a:xfrm>
            <a:off x="4478875" y="864100"/>
            <a:ext cx="2702976" cy="1793975"/>
          </a:xfrm>
          <a:prstGeom prst="rect">
            <a:avLst/>
          </a:prstGeom>
          <a:noFill/>
          <a:ln>
            <a:noFill/>
          </a:ln>
        </p:spPr>
      </p:pic>
      <p:pic>
        <p:nvPicPr>
          <p:cNvPr id="11" name="Google Shape;207;g312c2f978b7_0_106">
            <a:extLst>
              <a:ext uri="{FF2B5EF4-FFF2-40B4-BE49-F238E27FC236}">
                <a16:creationId xmlns:a16="http://schemas.microsoft.com/office/drawing/2014/main" id="{6043BD85-9F73-992C-76E1-970526A945B5}"/>
              </a:ext>
            </a:extLst>
          </p:cNvPr>
          <p:cNvPicPr preferRelativeResize="0"/>
          <p:nvPr/>
        </p:nvPicPr>
        <p:blipFill>
          <a:blip r:embed="rId5">
            <a:alphaModFix/>
          </a:blip>
          <a:stretch>
            <a:fillRect/>
          </a:stretch>
        </p:blipFill>
        <p:spPr>
          <a:xfrm>
            <a:off x="7850700" y="2105625"/>
            <a:ext cx="2305750" cy="2047275"/>
          </a:xfrm>
          <a:prstGeom prst="rect">
            <a:avLst/>
          </a:prstGeom>
          <a:noFill/>
          <a:ln>
            <a:noFill/>
          </a:ln>
        </p:spPr>
      </p:pic>
      <p:sp>
        <p:nvSpPr>
          <p:cNvPr id="12" name="Google Shape;208;g312c2f978b7_0_106">
            <a:extLst>
              <a:ext uri="{FF2B5EF4-FFF2-40B4-BE49-F238E27FC236}">
                <a16:creationId xmlns:a16="http://schemas.microsoft.com/office/drawing/2014/main" id="{0AFF30AD-27A5-1CAE-E49C-52132F4DDA37}"/>
              </a:ext>
            </a:extLst>
          </p:cNvPr>
          <p:cNvSpPr txBox="1"/>
          <p:nvPr/>
        </p:nvSpPr>
        <p:spPr>
          <a:xfrm>
            <a:off x="7496175" y="1362388"/>
            <a:ext cx="3390900" cy="492600"/>
          </a:xfrm>
          <a:prstGeom prst="rect">
            <a:avLst/>
          </a:prstGeom>
          <a:noFill/>
          <a:ln>
            <a:noFill/>
          </a:ln>
        </p:spPr>
        <p:txBody>
          <a:bodyPr spcFirstLastPara="1" wrap="square" lIns="91425" tIns="91425" rIns="91425" bIns="91425" anchor="t" anchorCtr="0">
            <a:spAutoFit/>
          </a:bodyPr>
          <a:lstStyle/>
          <a:p>
            <a:pPr marL="457200" lvl="0" indent="-355600" algn="l" rtl="0">
              <a:spcBef>
                <a:spcPts val="0"/>
              </a:spcBef>
              <a:spcAft>
                <a:spcPts val="0"/>
              </a:spcAft>
              <a:buClr>
                <a:schemeClr val="dk1"/>
              </a:buClr>
              <a:buSzPts val="2000"/>
              <a:buFont typeface="Corbel"/>
              <a:buChar char="●"/>
            </a:pPr>
            <a:r>
              <a:rPr lang="en-US" sz="2000">
                <a:solidFill>
                  <a:srgbClr val="3F3F3F"/>
                </a:solidFill>
                <a:latin typeface="Corbel"/>
                <a:ea typeface="Corbel"/>
                <a:cs typeface="Corbel"/>
                <a:sym typeface="Corbel"/>
              </a:rPr>
              <a:t>Tree Height (m)</a:t>
            </a:r>
            <a:endParaRPr sz="2000">
              <a:solidFill>
                <a:srgbClr val="3F3F3F"/>
              </a:solidFill>
              <a:latin typeface="Corbel"/>
              <a:ea typeface="Corbel"/>
              <a:cs typeface="Corbel"/>
              <a:sym typeface="Corbel"/>
            </a:endParaRPr>
          </a:p>
        </p:txBody>
      </p:sp>
      <p:sp>
        <p:nvSpPr>
          <p:cNvPr id="13" name="Google Shape;209;g312c2f978b7_0_106">
            <a:extLst>
              <a:ext uri="{FF2B5EF4-FFF2-40B4-BE49-F238E27FC236}">
                <a16:creationId xmlns:a16="http://schemas.microsoft.com/office/drawing/2014/main" id="{A84363D8-E8B5-3130-28E5-A4062AC5AA7A}"/>
              </a:ext>
            </a:extLst>
          </p:cNvPr>
          <p:cNvSpPr txBox="1"/>
          <p:nvPr/>
        </p:nvSpPr>
        <p:spPr>
          <a:xfrm>
            <a:off x="4616988" y="2915250"/>
            <a:ext cx="3390900" cy="800400"/>
          </a:xfrm>
          <a:prstGeom prst="rect">
            <a:avLst/>
          </a:prstGeom>
          <a:noFill/>
          <a:ln>
            <a:noFill/>
          </a:ln>
        </p:spPr>
        <p:txBody>
          <a:bodyPr spcFirstLastPara="1" wrap="square" lIns="91425" tIns="91425" rIns="91425" bIns="91425" anchor="t" anchorCtr="0">
            <a:spAutoFit/>
          </a:bodyPr>
          <a:lstStyle/>
          <a:p>
            <a:pPr marL="457200" lvl="0" indent="-355600" algn="l" rtl="0">
              <a:spcBef>
                <a:spcPts val="0"/>
              </a:spcBef>
              <a:spcAft>
                <a:spcPts val="0"/>
              </a:spcAft>
              <a:buClr>
                <a:schemeClr val="dk1"/>
              </a:buClr>
              <a:buSzPts val="2000"/>
              <a:buFont typeface="Corbel"/>
              <a:buChar char="●"/>
            </a:pPr>
            <a:r>
              <a:rPr lang="en-US" sz="2000">
                <a:solidFill>
                  <a:srgbClr val="3F3F3F"/>
                </a:solidFill>
                <a:latin typeface="Corbel"/>
                <a:ea typeface="Corbel"/>
                <a:cs typeface="Corbel"/>
                <a:sym typeface="Corbel"/>
              </a:rPr>
              <a:t>Tree Diameter at Breast Height (cm)</a:t>
            </a:r>
            <a:endParaRPr sz="2000">
              <a:solidFill>
                <a:srgbClr val="3F3F3F"/>
              </a:solidFill>
              <a:latin typeface="Corbel"/>
              <a:ea typeface="Corbel"/>
              <a:cs typeface="Corbel"/>
              <a:sym typeface="Corbel"/>
            </a:endParaRPr>
          </a:p>
        </p:txBody>
      </p:sp>
      <p:pic>
        <p:nvPicPr>
          <p:cNvPr id="15" name="Google Shape;210;g312c2f978b7_0_106">
            <a:extLst>
              <a:ext uri="{FF2B5EF4-FFF2-40B4-BE49-F238E27FC236}">
                <a16:creationId xmlns:a16="http://schemas.microsoft.com/office/drawing/2014/main" id="{FB8FF7CA-A19F-E971-DC6A-9F5C98531C15}"/>
              </a:ext>
            </a:extLst>
          </p:cNvPr>
          <p:cNvPicPr preferRelativeResize="0"/>
          <p:nvPr/>
        </p:nvPicPr>
        <p:blipFill>
          <a:blip r:embed="rId6">
            <a:alphaModFix/>
          </a:blip>
          <a:stretch>
            <a:fillRect/>
          </a:stretch>
        </p:blipFill>
        <p:spPr>
          <a:xfrm>
            <a:off x="4940311" y="4152900"/>
            <a:ext cx="1780100" cy="1780100"/>
          </a:xfrm>
          <a:prstGeom prst="rect">
            <a:avLst/>
          </a:prstGeom>
          <a:noFill/>
          <a:ln>
            <a:noFill/>
          </a:ln>
        </p:spPr>
      </p:pic>
      <p:sp>
        <p:nvSpPr>
          <p:cNvPr id="17" name="Google Shape;211;g312c2f978b7_0_106">
            <a:extLst>
              <a:ext uri="{FF2B5EF4-FFF2-40B4-BE49-F238E27FC236}">
                <a16:creationId xmlns:a16="http://schemas.microsoft.com/office/drawing/2014/main" id="{54AB707E-CDBC-5602-0674-25C28BFB70B7}"/>
              </a:ext>
            </a:extLst>
          </p:cNvPr>
          <p:cNvSpPr txBox="1"/>
          <p:nvPr/>
        </p:nvSpPr>
        <p:spPr>
          <a:xfrm>
            <a:off x="7496175" y="4848538"/>
            <a:ext cx="3390900" cy="800400"/>
          </a:xfrm>
          <a:prstGeom prst="rect">
            <a:avLst/>
          </a:prstGeom>
          <a:noFill/>
          <a:ln>
            <a:noFill/>
          </a:ln>
        </p:spPr>
        <p:txBody>
          <a:bodyPr spcFirstLastPara="1" wrap="square" lIns="91425" tIns="91425" rIns="91425" bIns="91425" anchor="t" anchorCtr="0">
            <a:spAutoFit/>
          </a:bodyPr>
          <a:lstStyle/>
          <a:p>
            <a:pPr marL="457200" lvl="0" indent="-355600" algn="l" rtl="0">
              <a:spcBef>
                <a:spcPts val="0"/>
              </a:spcBef>
              <a:spcAft>
                <a:spcPts val="0"/>
              </a:spcAft>
              <a:buClr>
                <a:schemeClr val="dk1"/>
              </a:buClr>
              <a:buSzPts val="2000"/>
              <a:buFont typeface="Corbel"/>
              <a:buChar char="●"/>
            </a:pPr>
            <a:r>
              <a:rPr lang="en-US" sz="2000">
                <a:solidFill>
                  <a:srgbClr val="3F3F3F"/>
                </a:solidFill>
                <a:latin typeface="Corbel"/>
                <a:ea typeface="Corbel"/>
                <a:cs typeface="Corbel"/>
                <a:sym typeface="Corbel"/>
              </a:rPr>
              <a:t>Soil Organic Carbon (kgC/cm3)</a:t>
            </a:r>
            <a:endParaRPr sz="2000">
              <a:solidFill>
                <a:srgbClr val="3F3F3F"/>
              </a:solidFill>
              <a:latin typeface="Corbel"/>
              <a:ea typeface="Corbel"/>
              <a:cs typeface="Corbel"/>
              <a:sym typeface="Corbel"/>
            </a:endParaRPr>
          </a:p>
        </p:txBody>
      </p:sp>
    </p:spTree>
    <p:extLst>
      <p:ext uri="{BB962C8B-B14F-4D97-AF65-F5344CB8AC3E}">
        <p14:creationId xmlns:p14="http://schemas.microsoft.com/office/powerpoint/2010/main" val="32902023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519026F-9C9A-478C-E3A5-BE7992C103D1}"/>
            </a:ext>
          </a:extLst>
        </p:cNvPr>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E03D95C8-0D7A-59A4-EE00-71F9E78E39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pic>
        <p:nvPicPr>
          <p:cNvPr id="4" name="Picture 3" descr="Sunlight filtering thru a forest woodland and underbrush">
            <a:extLst>
              <a:ext uri="{FF2B5EF4-FFF2-40B4-BE49-F238E27FC236}">
                <a16:creationId xmlns:a16="http://schemas.microsoft.com/office/drawing/2014/main" id="{CC1B11E5-0ACA-5022-D498-21E790CF06A4}"/>
              </a:ext>
            </a:extLst>
          </p:cNvPr>
          <p:cNvPicPr>
            <a:picLocks noChangeAspect="1"/>
          </p:cNvPicPr>
          <p:nvPr/>
        </p:nvPicPr>
        <p:blipFill>
          <a:blip r:embed="rId3"/>
          <a:srcRect t="10920" r="-1" b="4471"/>
          <a:stretch/>
        </p:blipFill>
        <p:spPr>
          <a:xfrm>
            <a:off x="20" y="1"/>
            <a:ext cx="12188932" cy="6858000"/>
          </a:xfrm>
          <a:prstGeom prst="rect">
            <a:avLst/>
          </a:prstGeom>
        </p:spPr>
      </p:pic>
      <p:sp>
        <p:nvSpPr>
          <p:cNvPr id="30" name="Rectangle 29">
            <a:extLst>
              <a:ext uri="{FF2B5EF4-FFF2-40B4-BE49-F238E27FC236}">
                <a16:creationId xmlns:a16="http://schemas.microsoft.com/office/drawing/2014/main" id="{193CF17F-D303-B1F3-67B5-A86FF8EB1C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sp>
        <p:nvSpPr>
          <p:cNvPr id="2" name="Title 1">
            <a:extLst>
              <a:ext uri="{FF2B5EF4-FFF2-40B4-BE49-F238E27FC236}">
                <a16:creationId xmlns:a16="http://schemas.microsoft.com/office/drawing/2014/main" id="{5BDC02E8-114A-6900-8687-60482C4D3568}"/>
              </a:ext>
            </a:extLst>
          </p:cNvPr>
          <p:cNvSpPr>
            <a:spLocks noGrp="1"/>
          </p:cNvSpPr>
          <p:nvPr>
            <p:ph type="title"/>
          </p:nvPr>
        </p:nvSpPr>
        <p:spPr>
          <a:xfrm>
            <a:off x="252919" y="1123837"/>
            <a:ext cx="2947482" cy="4601183"/>
          </a:xfrm>
        </p:spPr>
        <p:txBody>
          <a:bodyPr>
            <a:normAutofit/>
          </a:bodyPr>
          <a:lstStyle/>
          <a:p>
            <a:r>
              <a:rPr lang="en-GB"/>
              <a:t>Audience questions</a:t>
            </a:r>
          </a:p>
        </p:txBody>
      </p:sp>
      <p:sp>
        <p:nvSpPr>
          <p:cNvPr id="32" name="Rectangle 31">
            <a:extLst>
              <a:ext uri="{FF2B5EF4-FFF2-40B4-BE49-F238E27FC236}">
                <a16:creationId xmlns:a16="http://schemas.microsoft.com/office/drawing/2014/main" id="{470C36E6-0215-5CAB-13B2-F8DB043E8E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sp>
        <p:nvSpPr>
          <p:cNvPr id="9" name="Content Placeholder 8">
            <a:extLst>
              <a:ext uri="{FF2B5EF4-FFF2-40B4-BE49-F238E27FC236}">
                <a16:creationId xmlns:a16="http://schemas.microsoft.com/office/drawing/2014/main" id="{ED3AF57A-5AC1-4081-2D08-E060A11C2F2F}"/>
              </a:ext>
            </a:extLst>
          </p:cNvPr>
          <p:cNvSpPr>
            <a:spLocks noGrp="1"/>
          </p:cNvSpPr>
          <p:nvPr>
            <p:ph idx="1"/>
          </p:nvPr>
        </p:nvSpPr>
        <p:spPr>
          <a:xfrm>
            <a:off x="3972128" y="971055"/>
            <a:ext cx="7315200" cy="4901938"/>
          </a:xfrm>
        </p:spPr>
        <p:txBody>
          <a:bodyPr>
            <a:normAutofit/>
          </a:bodyPr>
          <a:lstStyle/>
          <a:p>
            <a:pPr>
              <a:buFont typeface="Wingdings" panose="05000000000000000000" pitchFamily="2" charset="2"/>
              <a:buChar char="v"/>
            </a:pPr>
            <a:r>
              <a:rPr lang="en-US" sz="2400"/>
              <a:t>Why are local experts important for monitoring an Afforestation/Reforestation project?</a:t>
            </a:r>
          </a:p>
          <a:p>
            <a:pPr marL="0" indent="0">
              <a:buNone/>
            </a:pPr>
            <a:endParaRPr lang="en-US" sz="2400"/>
          </a:p>
          <a:p>
            <a:pPr>
              <a:buFont typeface="Wingdings" panose="05000000000000000000" pitchFamily="2" charset="2"/>
              <a:buChar char="ü"/>
            </a:pPr>
            <a:r>
              <a:rPr lang="en-GB" sz="2400"/>
              <a:t>Local knowledge</a:t>
            </a:r>
          </a:p>
          <a:p>
            <a:pPr>
              <a:buFont typeface="Wingdings" panose="05000000000000000000" pitchFamily="2" charset="2"/>
              <a:buChar char="ü"/>
            </a:pPr>
            <a:r>
              <a:rPr lang="en-GB" sz="2400"/>
              <a:t>Build and conduct field monitoring plan</a:t>
            </a:r>
          </a:p>
          <a:p>
            <a:pPr>
              <a:buFont typeface="Wingdings" panose="05000000000000000000" pitchFamily="2" charset="2"/>
              <a:buChar char="ü"/>
            </a:pPr>
            <a:r>
              <a:rPr lang="en-GB" sz="2400"/>
              <a:t>Compliments remote/digital monitoring</a:t>
            </a:r>
          </a:p>
        </p:txBody>
      </p:sp>
      <p:sp>
        <p:nvSpPr>
          <p:cNvPr id="34" name="Rectangle 33">
            <a:extLst>
              <a:ext uri="{FF2B5EF4-FFF2-40B4-BE49-F238E27FC236}">
                <a16:creationId xmlns:a16="http://schemas.microsoft.com/office/drawing/2014/main" id="{6F21CD3F-DF59-797E-486B-8D4268063A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spTree>
    <p:extLst>
      <p:ext uri="{BB962C8B-B14F-4D97-AF65-F5344CB8AC3E}">
        <p14:creationId xmlns:p14="http://schemas.microsoft.com/office/powerpoint/2010/main" val="832607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blinds(horizontal)">
                                      <p:cBhvr>
                                        <p:cTn id="7" dur="500"/>
                                        <p:tgtEl>
                                          <p:spTgt spid="9">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
                                            <p:txEl>
                                              <p:pRg st="3" end="3"/>
                                            </p:txEl>
                                          </p:spTgt>
                                        </p:tgtEl>
                                        <p:attrNameLst>
                                          <p:attrName>style.visibility</p:attrName>
                                        </p:attrNameLst>
                                      </p:cBhvr>
                                      <p:to>
                                        <p:strVal val="visible"/>
                                      </p:to>
                                    </p:set>
                                    <p:animEffect transition="in" filter="blinds(horizontal)">
                                      <p:cBhvr>
                                        <p:cTn id="10" dur="500"/>
                                        <p:tgtEl>
                                          <p:spTgt spid="9">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
                                            <p:txEl>
                                              <p:pRg st="4" end="4"/>
                                            </p:txEl>
                                          </p:spTgt>
                                        </p:tgtEl>
                                        <p:attrNameLst>
                                          <p:attrName>style.visibility</p:attrName>
                                        </p:attrNameLst>
                                      </p:cBhvr>
                                      <p:to>
                                        <p:strVal val="visible"/>
                                      </p:to>
                                    </p:set>
                                    <p:animEffect transition="in" filter="blinds(horizontal)">
                                      <p:cBhvr>
                                        <p:cTn id="13"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17" name="Google Shape;217;g312c2f978b7_0_118"/>
          <p:cNvPicPr preferRelativeResize="0"/>
          <p:nvPr/>
        </p:nvPicPr>
        <p:blipFill rotWithShape="1">
          <a:blip r:embed="rId3">
            <a:alphaModFix/>
          </a:blip>
          <a:srcRect r="45852"/>
          <a:stretch/>
        </p:blipFill>
        <p:spPr>
          <a:xfrm>
            <a:off x="0" y="-4625"/>
            <a:ext cx="6045200" cy="6858000"/>
          </a:xfrm>
          <a:prstGeom prst="rect">
            <a:avLst/>
          </a:prstGeom>
          <a:noFill/>
          <a:ln>
            <a:noFill/>
          </a:ln>
        </p:spPr>
      </p:pic>
      <p:pic>
        <p:nvPicPr>
          <p:cNvPr id="218" name="Google Shape;218;g312c2f978b7_0_118"/>
          <p:cNvPicPr preferRelativeResize="0"/>
          <p:nvPr/>
        </p:nvPicPr>
        <p:blipFill rotWithShape="1">
          <a:blip r:embed="rId4">
            <a:alphaModFix/>
          </a:blip>
          <a:srcRect l="44943"/>
          <a:stretch/>
        </p:blipFill>
        <p:spPr>
          <a:xfrm>
            <a:off x="6045200" y="-4625"/>
            <a:ext cx="6146801" cy="6858000"/>
          </a:xfrm>
          <a:prstGeom prst="rect">
            <a:avLst/>
          </a:prstGeom>
          <a:noFill/>
          <a:ln>
            <a:noFill/>
          </a:ln>
        </p:spPr>
      </p:pic>
      <p:sp>
        <p:nvSpPr>
          <p:cNvPr id="219" name="Google Shape;219;g312c2f978b7_0_118"/>
          <p:cNvSpPr/>
          <p:nvPr/>
        </p:nvSpPr>
        <p:spPr>
          <a:xfrm>
            <a:off x="0" y="758875"/>
            <a:ext cx="3443700" cy="5331000"/>
          </a:xfrm>
          <a:prstGeom prst="rect">
            <a:avLst/>
          </a:prstGeom>
          <a:solidFill>
            <a:srgbClr val="BFE471">
              <a:alpha val="69800"/>
            </a:srgbClr>
          </a:solidFill>
          <a:ln w="9525" cap="flat" cmpd="sng">
            <a:solidFill>
              <a:srgbClr val="8CBB4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Corbel"/>
              <a:ea typeface="Corbel"/>
              <a:cs typeface="Corbel"/>
              <a:sym typeface="Corbel"/>
            </a:endParaRPr>
          </a:p>
        </p:txBody>
      </p:sp>
      <p:sp>
        <p:nvSpPr>
          <p:cNvPr id="220" name="Google Shape;220;g312c2f978b7_0_118"/>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Remote Sensing</a:t>
            </a:r>
            <a:endParaRPr/>
          </a:p>
        </p:txBody>
      </p:sp>
      <p:sp>
        <p:nvSpPr>
          <p:cNvPr id="221" name="Google Shape;221;g312c2f978b7_0_118"/>
          <p:cNvSpPr txBox="1">
            <a:spLocks noGrp="1"/>
          </p:cNvSpPr>
          <p:nvPr>
            <p:ph type="body" idx="1"/>
          </p:nvPr>
        </p:nvSpPr>
        <p:spPr>
          <a:xfrm>
            <a:off x="3869268" y="864108"/>
            <a:ext cx="7315200" cy="5120700"/>
          </a:xfrm>
          <a:prstGeom prst="rect">
            <a:avLst/>
          </a:prstGeom>
          <a:solidFill>
            <a:srgbClr val="FEFEFE">
              <a:alpha val="80000"/>
            </a:srgbClr>
          </a:solidFill>
        </p:spPr>
        <p:txBody>
          <a:bodyPr spcFirstLastPara="1" wrap="square" lIns="91425" tIns="45700" rIns="91425" bIns="45700" anchor="ctr" anchorCtr="0">
            <a:normAutofit/>
          </a:bodyPr>
          <a:lstStyle/>
          <a:p>
            <a:pPr marL="342900">
              <a:lnSpc>
                <a:spcPct val="100000"/>
              </a:lnSpc>
            </a:pPr>
            <a:r>
              <a:rPr lang="en-US" sz="2400" b="1"/>
              <a:t>Not currently permitted under methodology</a:t>
            </a:r>
          </a:p>
          <a:p>
            <a:pPr marL="0" lvl="0" indent="0" algn="l" rtl="0">
              <a:lnSpc>
                <a:spcPct val="100000"/>
              </a:lnSpc>
              <a:spcBef>
                <a:spcPts val="1200"/>
              </a:spcBef>
              <a:spcAft>
                <a:spcPts val="0"/>
              </a:spcAft>
              <a:buNone/>
            </a:pPr>
            <a:r>
              <a:rPr lang="en-US" sz="2400" b="1"/>
              <a:t>Types</a:t>
            </a:r>
            <a:endParaRPr sz="2400" b="1"/>
          </a:p>
          <a:p>
            <a:pPr marL="457200" lvl="0" indent="-368300" algn="l" rtl="0">
              <a:lnSpc>
                <a:spcPct val="115000"/>
              </a:lnSpc>
              <a:spcBef>
                <a:spcPts val="1200"/>
              </a:spcBef>
              <a:spcAft>
                <a:spcPts val="0"/>
              </a:spcAft>
              <a:buSzPts val="2200"/>
              <a:buChar char="●"/>
            </a:pPr>
            <a:r>
              <a:rPr lang="en-US" sz="2200"/>
              <a:t>Satellite Imagery</a:t>
            </a:r>
            <a:endParaRPr sz="2200"/>
          </a:p>
          <a:p>
            <a:pPr marL="457200" lvl="0" indent="-368300" algn="l" rtl="0">
              <a:lnSpc>
                <a:spcPct val="115000"/>
              </a:lnSpc>
              <a:spcBef>
                <a:spcPts val="0"/>
              </a:spcBef>
              <a:spcAft>
                <a:spcPts val="0"/>
              </a:spcAft>
              <a:buSzPts val="2200"/>
              <a:buChar char="●"/>
            </a:pPr>
            <a:r>
              <a:rPr lang="en-US" sz="2200"/>
              <a:t>LiDAR (</a:t>
            </a:r>
            <a:r>
              <a:rPr lang="en-GB" sz="2200"/>
              <a:t>Light Detection and Ranging)</a:t>
            </a:r>
            <a:endParaRPr sz="2200"/>
          </a:p>
          <a:p>
            <a:pPr marL="457200" lvl="0" indent="-368300" algn="l" rtl="0">
              <a:lnSpc>
                <a:spcPct val="115000"/>
              </a:lnSpc>
              <a:spcBef>
                <a:spcPts val="0"/>
              </a:spcBef>
              <a:spcAft>
                <a:spcPts val="0"/>
              </a:spcAft>
              <a:buSzPts val="2200"/>
              <a:buChar char="●"/>
            </a:pPr>
            <a:r>
              <a:rPr lang="en-US" sz="2200"/>
              <a:t>Drone Imagery</a:t>
            </a:r>
            <a:endParaRPr sz="2200"/>
          </a:p>
          <a:p>
            <a:pPr marL="0" lvl="0" indent="0" algn="l" rtl="0">
              <a:lnSpc>
                <a:spcPct val="100000"/>
              </a:lnSpc>
              <a:spcBef>
                <a:spcPts val="1200"/>
              </a:spcBef>
              <a:spcAft>
                <a:spcPts val="0"/>
              </a:spcAft>
              <a:buNone/>
            </a:pPr>
            <a:r>
              <a:rPr lang="en-US" sz="2400" b="1"/>
              <a:t>Uses</a:t>
            </a:r>
            <a:endParaRPr sz="2400" b="1"/>
          </a:p>
          <a:p>
            <a:pPr marL="457200" lvl="0" indent="-368300" algn="l" rtl="0">
              <a:lnSpc>
                <a:spcPct val="115000"/>
              </a:lnSpc>
              <a:spcBef>
                <a:spcPts val="1200"/>
              </a:spcBef>
              <a:spcAft>
                <a:spcPts val="0"/>
              </a:spcAft>
              <a:buSzPts val="2200"/>
              <a:buChar char="●"/>
            </a:pPr>
            <a:r>
              <a:rPr lang="en-US" sz="2200"/>
              <a:t>Current and Historic Land Use</a:t>
            </a:r>
            <a:endParaRPr sz="2200"/>
          </a:p>
          <a:p>
            <a:pPr marL="457200" lvl="0" indent="-368300" algn="l" rtl="0">
              <a:lnSpc>
                <a:spcPct val="115000"/>
              </a:lnSpc>
              <a:spcBef>
                <a:spcPts val="0"/>
              </a:spcBef>
              <a:spcAft>
                <a:spcPts val="0"/>
              </a:spcAft>
              <a:buSzPts val="2200"/>
              <a:buChar char="●"/>
            </a:pPr>
            <a:r>
              <a:rPr lang="en-US" sz="2200"/>
              <a:t>Evidence</a:t>
            </a:r>
            <a:endParaRPr sz="2200"/>
          </a:p>
          <a:p>
            <a:pPr marL="457200" lvl="0" indent="-368300" algn="l" rtl="0">
              <a:lnSpc>
                <a:spcPct val="115000"/>
              </a:lnSpc>
              <a:spcBef>
                <a:spcPts val="0"/>
              </a:spcBef>
              <a:spcAft>
                <a:spcPts val="0"/>
              </a:spcAft>
              <a:buSzPts val="2200"/>
              <a:buChar char="●"/>
            </a:pPr>
            <a:r>
              <a:rPr lang="en-US" sz="2200"/>
              <a:t>Improved Data accuracy</a:t>
            </a:r>
            <a:endParaRPr sz="2200"/>
          </a:p>
          <a:p>
            <a:pPr marL="457200" lvl="0" indent="-368300" algn="l" rtl="0">
              <a:lnSpc>
                <a:spcPct val="115000"/>
              </a:lnSpc>
              <a:spcBef>
                <a:spcPts val="0"/>
              </a:spcBef>
              <a:spcAft>
                <a:spcPts val="0"/>
              </a:spcAft>
              <a:buSzPts val="2200"/>
              <a:buChar char="●"/>
            </a:pPr>
            <a:r>
              <a:rPr lang="en-US" sz="2200"/>
              <a:t>Monitor health and survival</a:t>
            </a:r>
            <a:endParaRPr sz="2200"/>
          </a:p>
          <a:p>
            <a:pPr marL="0" lvl="0" indent="0" algn="l" rtl="0">
              <a:spcBef>
                <a:spcPts val="1200"/>
              </a:spcBef>
              <a:spcAft>
                <a:spcPts val="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pic>
        <p:nvPicPr>
          <p:cNvPr id="227" name="Google Shape;227;g312c2f978b7_0_98"/>
          <p:cNvPicPr preferRelativeResize="0"/>
          <p:nvPr/>
        </p:nvPicPr>
        <p:blipFill rotWithShape="1">
          <a:blip r:embed="rId3">
            <a:alphaModFix amt="50000"/>
          </a:blip>
          <a:srcRect l="2074" t="8810" r="1873" b="11387"/>
          <a:stretch/>
        </p:blipFill>
        <p:spPr>
          <a:xfrm>
            <a:off x="0" y="0"/>
            <a:ext cx="12192000" cy="6858000"/>
          </a:xfrm>
          <a:prstGeom prst="rect">
            <a:avLst/>
          </a:prstGeom>
          <a:noFill/>
          <a:ln>
            <a:noFill/>
          </a:ln>
        </p:spPr>
      </p:pic>
      <p:sp>
        <p:nvSpPr>
          <p:cNvPr id="228" name="Google Shape;228;g312c2f978b7_0_98"/>
          <p:cNvSpPr/>
          <p:nvPr/>
        </p:nvSpPr>
        <p:spPr>
          <a:xfrm>
            <a:off x="0" y="762000"/>
            <a:ext cx="3448200" cy="5334000"/>
          </a:xfrm>
          <a:prstGeom prst="rect">
            <a:avLst/>
          </a:prstGeom>
          <a:solidFill>
            <a:srgbClr val="BFE471">
              <a:alpha val="69800"/>
            </a:srgbClr>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229" name="Google Shape;229;g312c2f978b7_0_98"/>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Reporting</a:t>
            </a:r>
            <a:endParaRPr/>
          </a:p>
        </p:txBody>
      </p:sp>
      <p:sp>
        <p:nvSpPr>
          <p:cNvPr id="230" name="Google Shape;230;g312c2f978b7_0_98"/>
          <p:cNvSpPr txBox="1">
            <a:spLocks noGrp="1"/>
          </p:cNvSpPr>
          <p:nvPr>
            <p:ph type="body" idx="1"/>
          </p:nvPr>
        </p:nvSpPr>
        <p:spPr>
          <a:xfrm>
            <a:off x="3869268" y="864108"/>
            <a:ext cx="7315200" cy="5120700"/>
          </a:xfrm>
          <a:prstGeom prst="rect">
            <a:avLst/>
          </a:prstGeom>
          <a:solidFill>
            <a:srgbClr val="FEFEFE">
              <a:alpha val="80000"/>
            </a:srgbClr>
          </a:solidFill>
        </p:spPr>
        <p:txBody>
          <a:bodyPr spcFirstLastPara="1" wrap="square" lIns="91425" tIns="45700" rIns="91425" bIns="45700" anchor="ctr" anchorCtr="0">
            <a:normAutofit/>
          </a:bodyPr>
          <a:lstStyle/>
          <a:p>
            <a:pPr marL="0" lvl="0" indent="0" algn="just" rtl="0">
              <a:spcBef>
                <a:spcPts val="0"/>
              </a:spcBef>
              <a:spcAft>
                <a:spcPts val="0"/>
              </a:spcAft>
              <a:buNone/>
            </a:pPr>
            <a:r>
              <a:rPr lang="en-US" sz="2400" b="1"/>
              <a:t>Two main documents for reporting – </a:t>
            </a:r>
            <a:endParaRPr sz="2400" b="1"/>
          </a:p>
          <a:p>
            <a:pPr marL="0" lvl="0" indent="0" algn="just" rtl="0">
              <a:spcBef>
                <a:spcPts val="1000"/>
              </a:spcBef>
              <a:spcAft>
                <a:spcPts val="0"/>
              </a:spcAft>
              <a:buClr>
                <a:srgbClr val="000000"/>
              </a:buClr>
              <a:buSzPts val="1440"/>
              <a:buFont typeface="Arial"/>
              <a:buNone/>
            </a:pPr>
            <a:r>
              <a:rPr lang="en-US" sz="2400"/>
              <a:t>(i)  Monitoring Report &amp; (ii) Annual Report</a:t>
            </a:r>
            <a:endParaRPr sz="2400"/>
          </a:p>
          <a:p>
            <a:pPr marL="342900" lvl="0" indent="-355600" algn="just" rtl="0">
              <a:spcBef>
                <a:spcPts val="1000"/>
              </a:spcBef>
              <a:spcAft>
                <a:spcPts val="0"/>
              </a:spcAft>
              <a:buClr>
                <a:schemeClr val="lt2"/>
              </a:buClr>
              <a:buSzPts val="1640"/>
              <a:buChar char="●"/>
            </a:pPr>
            <a:r>
              <a:rPr lang="en-US" sz="2200"/>
              <a:t>Must Follow GS4GG Template</a:t>
            </a:r>
            <a:endParaRPr sz="2200"/>
          </a:p>
          <a:p>
            <a:pPr marL="342900" lvl="0" indent="-355600" algn="just" rtl="0">
              <a:spcBef>
                <a:spcPts val="1000"/>
              </a:spcBef>
              <a:spcAft>
                <a:spcPts val="0"/>
              </a:spcAft>
              <a:buClr>
                <a:schemeClr val="lt2"/>
              </a:buClr>
              <a:buSzPts val="1640"/>
              <a:buChar char="●"/>
            </a:pPr>
            <a:r>
              <a:rPr lang="en-US" sz="2200"/>
              <a:t>Supporting documents must accompany Monitoring Report</a:t>
            </a:r>
            <a:endParaRPr sz="2200"/>
          </a:p>
          <a:p>
            <a:pPr marL="342900" lvl="0" indent="-355600" algn="just" rtl="0">
              <a:spcBef>
                <a:spcPts val="1000"/>
              </a:spcBef>
              <a:spcAft>
                <a:spcPts val="0"/>
              </a:spcAft>
              <a:buClr>
                <a:schemeClr val="lt2"/>
              </a:buClr>
              <a:buSzPts val="1640"/>
              <a:buChar char="●"/>
            </a:pPr>
            <a:r>
              <a:rPr lang="en-US" sz="2200"/>
              <a:t>Must Follow Reporting Frequency</a:t>
            </a:r>
            <a:endParaRPr sz="2200"/>
          </a:p>
          <a:p>
            <a:pPr marL="342900" lvl="0" indent="-355600" algn="just" rtl="0">
              <a:spcBef>
                <a:spcPts val="1000"/>
              </a:spcBef>
              <a:spcAft>
                <a:spcPts val="0"/>
              </a:spcAft>
              <a:buClr>
                <a:schemeClr val="lt2"/>
              </a:buClr>
              <a:buSzPts val="1640"/>
              <a:buChar char="●"/>
            </a:pPr>
            <a:r>
              <a:rPr lang="en-US" sz="2200"/>
              <a:t>Validated or Verified by GS4GG accredited Third Party Auditor (Validation and Verification Body; VVB)</a:t>
            </a:r>
            <a:endParaRPr sz="22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1E3431-CE8A-4FA3-92ED-72D1E007B3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2" name="Rectangle 11">
            <a:extLst>
              <a:ext uri="{FF2B5EF4-FFF2-40B4-BE49-F238E27FC236}">
                <a16:creationId xmlns:a16="http://schemas.microsoft.com/office/drawing/2014/main" id="{287ACA9C-6281-4732-9DE5-95D5F9BEA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useBgFill="1">
        <p:nvSpPr>
          <p:cNvPr id="14" name="Rectangle 13">
            <a:extLst>
              <a:ext uri="{FF2B5EF4-FFF2-40B4-BE49-F238E27FC236}">
                <a16:creationId xmlns:a16="http://schemas.microsoft.com/office/drawing/2014/main" id="{8869841E-71E7-4F51-8E6F-5E8A5E3756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pic>
        <p:nvPicPr>
          <p:cNvPr id="5" name="Content Placeholder 4" descr="Question mark symbol">
            <a:extLst>
              <a:ext uri="{FF2B5EF4-FFF2-40B4-BE49-F238E27FC236}">
                <a16:creationId xmlns:a16="http://schemas.microsoft.com/office/drawing/2014/main" id="{43552B57-8AC1-26A7-7594-34F65AD76355}"/>
              </a:ext>
            </a:extLst>
          </p:cNvPr>
          <p:cNvPicPr>
            <a:picLocks noGrp="1" noChangeAspect="1"/>
          </p:cNvPicPr>
          <p:nvPr>
            <p:ph idx="1"/>
          </p:nvPr>
        </p:nvPicPr>
        <p:blipFill>
          <a:blip r:embed="rId2"/>
          <a:srcRect t="5823" r="9114" b="3268"/>
          <a:stretch/>
        </p:blipFill>
        <p:spPr>
          <a:xfrm>
            <a:off x="20" y="-1"/>
            <a:ext cx="12188932" cy="6858000"/>
          </a:xfrm>
          <a:prstGeom prst="rect">
            <a:avLst/>
          </a:prstGeom>
        </p:spPr>
      </p:pic>
      <p:sp>
        <p:nvSpPr>
          <p:cNvPr id="16" name="Rectangle 15">
            <a:extLst>
              <a:ext uri="{FF2B5EF4-FFF2-40B4-BE49-F238E27FC236}">
                <a16:creationId xmlns:a16="http://schemas.microsoft.com/office/drawing/2014/main" id="{594B067E-A161-4B29-A8FA-FEEB194495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 name="Title 1">
            <a:extLst>
              <a:ext uri="{FF2B5EF4-FFF2-40B4-BE49-F238E27FC236}">
                <a16:creationId xmlns:a16="http://schemas.microsoft.com/office/drawing/2014/main" id="{83BC8FD3-59AE-117B-AEFF-26E8AA084D2A}"/>
              </a:ext>
            </a:extLst>
          </p:cNvPr>
          <p:cNvSpPr>
            <a:spLocks noGrp="1"/>
          </p:cNvSpPr>
          <p:nvPr>
            <p:ph type="title"/>
          </p:nvPr>
        </p:nvSpPr>
        <p:spPr>
          <a:xfrm>
            <a:off x="643467" y="1298448"/>
            <a:ext cx="3685070" cy="3255264"/>
          </a:xfrm>
        </p:spPr>
        <p:txBody>
          <a:bodyPr vert="horz" lIns="91440" tIns="45720" rIns="91440" bIns="45720" rtlCol="0" anchor="b">
            <a:normAutofit/>
          </a:bodyPr>
          <a:lstStyle/>
          <a:p>
            <a:r>
              <a:rPr lang="en-US" sz="4800" spc="-100"/>
              <a:t>Q&amp;A</a:t>
            </a:r>
          </a:p>
        </p:txBody>
      </p:sp>
      <p:sp>
        <p:nvSpPr>
          <p:cNvPr id="18" name="Rectangle 17">
            <a:extLst>
              <a:ext uri="{FF2B5EF4-FFF2-40B4-BE49-F238E27FC236}">
                <a16:creationId xmlns:a16="http://schemas.microsoft.com/office/drawing/2014/main" id="{C20C741F-0826-4AB6-A92E-AB4EB50216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Tree>
    <p:extLst>
      <p:ext uri="{BB962C8B-B14F-4D97-AF65-F5344CB8AC3E}">
        <p14:creationId xmlns:p14="http://schemas.microsoft.com/office/powerpoint/2010/main" val="3321019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8FCBE-A8F8-928F-9F49-63F4CED8B6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29189A-50BD-48D6-74C9-7C74C91EE5C0}"/>
              </a:ext>
            </a:extLst>
          </p:cNvPr>
          <p:cNvSpPr>
            <a:spLocks noGrp="1"/>
          </p:cNvSpPr>
          <p:nvPr>
            <p:ph type="title"/>
          </p:nvPr>
        </p:nvSpPr>
        <p:spPr>
          <a:xfrm>
            <a:off x="252918" y="1123837"/>
            <a:ext cx="2767207" cy="4601183"/>
          </a:xfrm>
        </p:spPr>
        <p:txBody>
          <a:bodyPr>
            <a:normAutofit/>
          </a:bodyPr>
          <a:lstStyle/>
          <a:p>
            <a:r>
              <a:rPr lang="en-GB" sz="2400" b="1" dirty="0"/>
              <a:t>Acknowledgement</a:t>
            </a:r>
          </a:p>
        </p:txBody>
      </p:sp>
      <p:sp>
        <p:nvSpPr>
          <p:cNvPr id="3" name="Content Placeholder 2">
            <a:extLst>
              <a:ext uri="{FF2B5EF4-FFF2-40B4-BE49-F238E27FC236}">
                <a16:creationId xmlns:a16="http://schemas.microsoft.com/office/drawing/2014/main" id="{89CE1C1F-DED9-7CB7-AB51-E96497C1BD34}"/>
              </a:ext>
            </a:extLst>
          </p:cNvPr>
          <p:cNvSpPr>
            <a:spLocks noGrp="1"/>
          </p:cNvSpPr>
          <p:nvPr>
            <p:ph idx="1"/>
          </p:nvPr>
        </p:nvSpPr>
        <p:spPr>
          <a:xfrm>
            <a:off x="3869268" y="884903"/>
            <a:ext cx="6717770" cy="2622253"/>
          </a:xfrm>
        </p:spPr>
        <p:txBody>
          <a:bodyPr>
            <a:normAutofit/>
          </a:bodyPr>
          <a:lstStyle/>
          <a:p>
            <a:pPr marL="0" indent="0">
              <a:buNone/>
            </a:pPr>
            <a:r>
              <a:rPr lang="en-GB" sz="2800"/>
              <a:t>This presentation and accompanying materials was developed by </a:t>
            </a:r>
            <a:r>
              <a:rPr lang="en-GB" sz="2800" b="1"/>
              <a:t>Somerset Origination</a:t>
            </a:r>
            <a:r>
              <a:rPr lang="en-GB" sz="2800"/>
              <a:t>,</a:t>
            </a:r>
            <a:r>
              <a:rPr lang="en-GB" sz="2800" b="1"/>
              <a:t> </a:t>
            </a:r>
            <a:r>
              <a:rPr lang="en-GB" sz="2800"/>
              <a:t>as part of a programme overseen by the</a:t>
            </a:r>
            <a:r>
              <a:rPr lang="en-GB" sz="2800" b="1"/>
              <a:t> Gold Standard Foundation </a:t>
            </a:r>
            <a:r>
              <a:rPr lang="en-GB" sz="2800"/>
              <a:t>and funded by the </a:t>
            </a:r>
            <a:r>
              <a:rPr lang="en-GB" sz="2800" b="1"/>
              <a:t>German Ministry of Economic Affairs and Climate Action</a:t>
            </a:r>
            <a:r>
              <a:rPr lang="en-GB" sz="2800"/>
              <a:t>. </a:t>
            </a:r>
            <a:endParaRPr lang="en-GB"/>
          </a:p>
        </p:txBody>
      </p:sp>
      <p:pic>
        <p:nvPicPr>
          <p:cNvPr id="1026" name="Picture 2" descr="AMAREA Technology - 3D-Printers for Multi-Material Additive Manufacturing">
            <a:extLst>
              <a:ext uri="{FF2B5EF4-FFF2-40B4-BE49-F238E27FC236}">
                <a16:creationId xmlns:a16="http://schemas.microsoft.com/office/drawing/2014/main" id="{6CD72CEA-051D-EC08-AB2B-ECA1AB4083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76268" y="3784282"/>
            <a:ext cx="2123319" cy="155381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old Standard - Carbon Offset Guide">
            <a:extLst>
              <a:ext uri="{FF2B5EF4-FFF2-40B4-BE49-F238E27FC236}">
                <a16:creationId xmlns:a16="http://schemas.microsoft.com/office/drawing/2014/main" id="{C29C97AF-0EEB-A51C-70DB-F517F8D57C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005" y="3778120"/>
            <a:ext cx="2859919" cy="156344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blue and black logo&#10;&#10;Description automatically generated">
            <a:extLst>
              <a:ext uri="{FF2B5EF4-FFF2-40B4-BE49-F238E27FC236}">
                <a16:creationId xmlns:a16="http://schemas.microsoft.com/office/drawing/2014/main" id="{5F9440B3-2914-AA41-E784-583905091F01}"/>
              </a:ext>
            </a:extLst>
          </p:cNvPr>
          <p:cNvPicPr>
            <a:picLocks noChangeAspect="1"/>
          </p:cNvPicPr>
          <p:nvPr/>
        </p:nvPicPr>
        <p:blipFill>
          <a:blip r:embed="rId5"/>
          <a:stretch>
            <a:fillRect/>
          </a:stretch>
        </p:blipFill>
        <p:spPr>
          <a:xfrm>
            <a:off x="3442470" y="3269288"/>
            <a:ext cx="2520759" cy="2597728"/>
          </a:xfrm>
          <a:prstGeom prst="rect">
            <a:avLst/>
          </a:prstGeom>
        </p:spPr>
      </p:pic>
    </p:spTree>
    <p:extLst>
      <p:ext uri="{BB962C8B-B14F-4D97-AF65-F5344CB8AC3E}">
        <p14:creationId xmlns:p14="http://schemas.microsoft.com/office/powerpoint/2010/main" val="1100403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31167166928_0_514"/>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Learning Objectives</a:t>
            </a:r>
            <a:endParaRPr/>
          </a:p>
        </p:txBody>
      </p:sp>
      <p:sp>
        <p:nvSpPr>
          <p:cNvPr id="113" name="Google Shape;113;g31167166928_0_514"/>
          <p:cNvSpPr txBox="1">
            <a:spLocks noGrp="1"/>
          </p:cNvSpPr>
          <p:nvPr>
            <p:ph type="body" idx="1"/>
          </p:nvPr>
        </p:nvSpPr>
        <p:spPr>
          <a:xfrm>
            <a:off x="3869268" y="864108"/>
            <a:ext cx="7315200" cy="5120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2400"/>
              <a:t>To understand</a:t>
            </a:r>
            <a:endParaRPr/>
          </a:p>
          <a:p>
            <a:pPr marL="514350" lvl="0" indent="-514350" algn="l" rtl="0">
              <a:spcBef>
                <a:spcPts val="1200"/>
              </a:spcBef>
              <a:spcAft>
                <a:spcPts val="0"/>
              </a:spcAft>
              <a:buClr>
                <a:schemeClr val="lt2"/>
              </a:buClr>
              <a:buSzPts val="2400"/>
              <a:buFont typeface="+mj-lt"/>
              <a:buAutoNum type="arabicPeriod"/>
            </a:pPr>
            <a:r>
              <a:rPr lang="en-US" sz="2400"/>
              <a:t>The monitoring requirements of an Afforestation/Reforestation project</a:t>
            </a:r>
            <a:endParaRPr/>
          </a:p>
          <a:p>
            <a:pPr marL="514350" lvl="0" indent="-514350" algn="l" rtl="0">
              <a:spcBef>
                <a:spcPts val="1200"/>
              </a:spcBef>
              <a:spcAft>
                <a:spcPts val="0"/>
              </a:spcAft>
              <a:buClr>
                <a:schemeClr val="lt2"/>
              </a:buClr>
              <a:buSzPts val="2400"/>
              <a:buFont typeface="+mj-lt"/>
              <a:buAutoNum type="arabicPeriod"/>
            </a:pPr>
            <a:r>
              <a:rPr lang="en-US" sz="2400"/>
              <a:t>How to appropriately implement a monitoring plan</a:t>
            </a:r>
            <a:endParaRPr sz="24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DA178560-78C9-4CB5-BE46-05302CDA8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People working on ideas">
            <a:extLst>
              <a:ext uri="{FF2B5EF4-FFF2-40B4-BE49-F238E27FC236}">
                <a16:creationId xmlns:a16="http://schemas.microsoft.com/office/drawing/2014/main" id="{6115AE41-6521-A6FB-2BF9-599552754694}"/>
              </a:ext>
            </a:extLst>
          </p:cNvPr>
          <p:cNvPicPr>
            <a:picLocks noChangeAspect="1"/>
          </p:cNvPicPr>
          <p:nvPr/>
        </p:nvPicPr>
        <p:blipFill>
          <a:blip r:embed="rId3"/>
          <a:srcRect t="8849" r="-1" b="5251"/>
          <a:stretch/>
        </p:blipFill>
        <p:spPr>
          <a:xfrm>
            <a:off x="20" y="1"/>
            <a:ext cx="12188932" cy="6858000"/>
          </a:xfrm>
          <a:prstGeom prst="rect">
            <a:avLst/>
          </a:prstGeom>
        </p:spPr>
      </p:pic>
      <p:sp>
        <p:nvSpPr>
          <p:cNvPr id="14" name="Rectangle 13">
            <a:extLst>
              <a:ext uri="{FF2B5EF4-FFF2-40B4-BE49-F238E27FC236}">
                <a16:creationId xmlns:a16="http://schemas.microsoft.com/office/drawing/2014/main" id="{69461EC9-A94F-4225-B526-5C862F340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5BCB68E4-A4B3-258C-758E-2C723AFB82DE}"/>
              </a:ext>
            </a:extLst>
          </p:cNvPr>
          <p:cNvSpPr>
            <a:spLocks noGrp="1"/>
          </p:cNvSpPr>
          <p:nvPr>
            <p:ph type="title"/>
          </p:nvPr>
        </p:nvSpPr>
        <p:spPr>
          <a:xfrm>
            <a:off x="252919" y="1123837"/>
            <a:ext cx="2947482" cy="4601183"/>
          </a:xfrm>
        </p:spPr>
        <p:txBody>
          <a:bodyPr>
            <a:normAutofit/>
          </a:bodyPr>
          <a:lstStyle/>
          <a:p>
            <a:r>
              <a:rPr lang="en-US">
                <a:solidFill>
                  <a:srgbClr val="FEFEFE"/>
                </a:solidFill>
              </a:rPr>
              <a:t>Key Components of Monitoring</a:t>
            </a:r>
            <a:endParaRPr lang="en-GB"/>
          </a:p>
        </p:txBody>
      </p:sp>
      <p:sp>
        <p:nvSpPr>
          <p:cNvPr id="16" name="Rectangle 15">
            <a:extLst>
              <a:ext uri="{FF2B5EF4-FFF2-40B4-BE49-F238E27FC236}">
                <a16:creationId xmlns:a16="http://schemas.microsoft.com/office/drawing/2014/main" id="{D87160F7-FCB2-48B7-8BB8-BEFF45F6BF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8" name="Rectangle 17">
            <a:extLst>
              <a:ext uri="{FF2B5EF4-FFF2-40B4-BE49-F238E27FC236}">
                <a16:creationId xmlns:a16="http://schemas.microsoft.com/office/drawing/2014/main" id="{E9282B84-621E-4580-80B7-222118AE44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6" name="Google Shape;122;p10">
            <a:extLst>
              <a:ext uri="{FF2B5EF4-FFF2-40B4-BE49-F238E27FC236}">
                <a16:creationId xmlns:a16="http://schemas.microsoft.com/office/drawing/2014/main" id="{01B9841D-D5C0-E9EB-15F4-3E330CDF7187}"/>
              </a:ext>
            </a:extLst>
          </p:cNvPr>
          <p:cNvSpPr txBox="1">
            <a:spLocks/>
          </p:cNvSpPr>
          <p:nvPr/>
        </p:nvSpPr>
        <p:spPr>
          <a:xfrm>
            <a:off x="3881641" y="754143"/>
            <a:ext cx="5511296" cy="5175624"/>
          </a:xfrm>
          <a:prstGeom prst="rect">
            <a:avLst/>
          </a:prstGeom>
          <a:noFill/>
          <a:ln>
            <a:noFill/>
          </a:ln>
        </p:spPr>
        <p:txBody>
          <a:bodyPr spcFirstLastPara="1" vert="horz" wrap="square" lIns="91425" tIns="45700" rIns="91425" bIns="45700" rtlCol="0" anchor="ctr" anchorCtr="0">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75000"/>
                    <a:lumOff val="2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75000"/>
                    <a:lumOff val="2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75000"/>
                    <a:lumOff val="2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9pPr>
          </a:lstStyle>
          <a:p>
            <a:pPr marL="0" indent="0" algn="just">
              <a:spcBef>
                <a:spcPts val="0"/>
              </a:spcBef>
              <a:buSzPts val="1440"/>
              <a:buFont typeface="Wingdings 2" pitchFamily="18" charset="2"/>
              <a:buNone/>
            </a:pPr>
            <a:r>
              <a:rPr lang="en-GB">
                <a:solidFill>
                  <a:schemeClr val="tx1"/>
                </a:solidFill>
              </a:rPr>
              <a:t>1) Data Available at Validation </a:t>
            </a:r>
          </a:p>
          <a:p>
            <a:pPr marL="0" indent="0" algn="just">
              <a:spcBef>
                <a:spcPts val="1000"/>
              </a:spcBef>
              <a:buSzPts val="1440"/>
              <a:buFont typeface="Wingdings 2" pitchFamily="18" charset="2"/>
              <a:buNone/>
            </a:pPr>
            <a:endParaRPr lang="en-GB">
              <a:solidFill>
                <a:schemeClr val="tx1"/>
              </a:solidFill>
            </a:endParaRPr>
          </a:p>
          <a:p>
            <a:pPr marL="0" indent="0" algn="just">
              <a:spcBef>
                <a:spcPts val="1000"/>
              </a:spcBef>
              <a:buSzPts val="1440"/>
              <a:buFont typeface="Wingdings 2" pitchFamily="18" charset="2"/>
              <a:buNone/>
            </a:pPr>
            <a:endParaRPr lang="en-GB">
              <a:solidFill>
                <a:schemeClr val="tx1"/>
              </a:solidFill>
            </a:endParaRPr>
          </a:p>
          <a:p>
            <a:pPr marL="0" indent="0" algn="just">
              <a:spcBef>
                <a:spcPts val="1000"/>
              </a:spcBef>
              <a:buSzPts val="1440"/>
              <a:buFont typeface="Wingdings 2" pitchFamily="18" charset="2"/>
              <a:buNone/>
            </a:pPr>
            <a:endParaRPr lang="en-GB">
              <a:solidFill>
                <a:schemeClr val="tx1"/>
              </a:solidFill>
            </a:endParaRPr>
          </a:p>
          <a:p>
            <a:pPr marL="0" indent="0" algn="just">
              <a:spcBef>
                <a:spcPts val="1000"/>
              </a:spcBef>
              <a:buSzPts val="1440"/>
              <a:buFont typeface="Wingdings 2" pitchFamily="18" charset="2"/>
              <a:buNone/>
            </a:pPr>
            <a:endParaRPr lang="en-GB">
              <a:solidFill>
                <a:schemeClr val="tx1"/>
              </a:solidFill>
            </a:endParaRPr>
          </a:p>
          <a:p>
            <a:pPr marL="0" indent="0" algn="just">
              <a:spcBef>
                <a:spcPts val="1000"/>
              </a:spcBef>
              <a:buSzPts val="1440"/>
              <a:buFont typeface="Wingdings 2" pitchFamily="18" charset="2"/>
              <a:buNone/>
            </a:pPr>
            <a:r>
              <a:rPr lang="en-GB">
                <a:solidFill>
                  <a:schemeClr val="tx1"/>
                </a:solidFill>
              </a:rPr>
              <a:t>2) Data Available at Verification </a:t>
            </a:r>
          </a:p>
          <a:p>
            <a:pPr marL="0" indent="0" algn="just">
              <a:spcBef>
                <a:spcPts val="1000"/>
              </a:spcBef>
              <a:buSzPts val="1440"/>
              <a:buFont typeface="Wingdings 2" pitchFamily="18" charset="2"/>
              <a:buNone/>
            </a:pPr>
            <a:endParaRPr lang="en-GB">
              <a:solidFill>
                <a:schemeClr val="tx1"/>
              </a:solidFill>
            </a:endParaRPr>
          </a:p>
          <a:p>
            <a:pPr marL="0" indent="0" algn="just">
              <a:spcBef>
                <a:spcPts val="1000"/>
              </a:spcBef>
              <a:buSzPts val="1440"/>
              <a:buFont typeface="Wingdings 2" pitchFamily="18" charset="2"/>
              <a:buNone/>
            </a:pPr>
            <a:endParaRPr lang="en-GB">
              <a:solidFill>
                <a:schemeClr val="tx1"/>
              </a:solidFill>
            </a:endParaRPr>
          </a:p>
          <a:p>
            <a:pPr marL="0" indent="0" algn="just">
              <a:spcBef>
                <a:spcPts val="1000"/>
              </a:spcBef>
              <a:buSzPts val="1440"/>
              <a:buFont typeface="Wingdings 2" pitchFamily="18" charset="2"/>
              <a:buNone/>
            </a:pPr>
            <a:endParaRPr lang="en-GB">
              <a:solidFill>
                <a:schemeClr val="tx1"/>
              </a:solidFill>
            </a:endParaRPr>
          </a:p>
          <a:p>
            <a:pPr marL="0" indent="0" algn="just">
              <a:spcBef>
                <a:spcPts val="1000"/>
              </a:spcBef>
              <a:buSzPts val="1440"/>
              <a:buFont typeface="Wingdings 2" pitchFamily="18" charset="2"/>
              <a:buNone/>
            </a:pPr>
            <a:endParaRPr lang="en-GB">
              <a:solidFill>
                <a:schemeClr val="tx1"/>
              </a:solidFill>
            </a:endParaRPr>
          </a:p>
          <a:p>
            <a:pPr marL="0" indent="0" algn="just">
              <a:spcBef>
                <a:spcPts val="1000"/>
              </a:spcBef>
              <a:buSzPts val="1440"/>
              <a:buFont typeface="Wingdings 2" pitchFamily="18" charset="2"/>
              <a:buNone/>
            </a:pPr>
            <a:r>
              <a:rPr lang="en-GB">
                <a:solidFill>
                  <a:schemeClr val="tx1"/>
                </a:solidFill>
              </a:rPr>
              <a:t>3) Monitoring Plan</a:t>
            </a:r>
          </a:p>
        </p:txBody>
      </p:sp>
      <p:grpSp>
        <p:nvGrpSpPr>
          <p:cNvPr id="7" name="Google Shape;125;p10">
            <a:extLst>
              <a:ext uri="{FF2B5EF4-FFF2-40B4-BE49-F238E27FC236}">
                <a16:creationId xmlns:a16="http://schemas.microsoft.com/office/drawing/2014/main" id="{CAB48285-A304-E822-86C8-F99A8E5217B1}"/>
              </a:ext>
            </a:extLst>
          </p:cNvPr>
          <p:cNvGrpSpPr/>
          <p:nvPr/>
        </p:nvGrpSpPr>
        <p:grpSpPr>
          <a:xfrm>
            <a:off x="3967486" y="1823914"/>
            <a:ext cx="806121" cy="811581"/>
            <a:chOff x="5982530" y="2666999"/>
            <a:chExt cx="806121" cy="811581"/>
          </a:xfrm>
        </p:grpSpPr>
        <p:sp>
          <p:nvSpPr>
            <p:cNvPr id="8" name="Google Shape;126;p10">
              <a:extLst>
                <a:ext uri="{FF2B5EF4-FFF2-40B4-BE49-F238E27FC236}">
                  <a16:creationId xmlns:a16="http://schemas.microsoft.com/office/drawing/2014/main" id="{E9BC65A7-9E44-1CC4-1CCD-DB88F0C9C678}"/>
                </a:ext>
              </a:extLst>
            </p:cNvPr>
            <p:cNvSpPr/>
            <p:nvPr/>
          </p:nvSpPr>
          <p:spPr>
            <a:xfrm>
              <a:off x="5982530" y="2666999"/>
              <a:ext cx="806121" cy="811581"/>
            </a:xfrm>
            <a:prstGeom prst="ellipse">
              <a:avLst/>
            </a:prstGeom>
            <a:solidFill>
              <a:srgbClr val="E4B91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10" name="Google Shape;127;p10">
              <a:extLst>
                <a:ext uri="{FF2B5EF4-FFF2-40B4-BE49-F238E27FC236}">
                  <a16:creationId xmlns:a16="http://schemas.microsoft.com/office/drawing/2014/main" id="{317DAD27-F804-CECD-9194-7B3BE2BB1BA3}"/>
                </a:ext>
              </a:extLst>
            </p:cNvPr>
            <p:cNvSpPr/>
            <p:nvPr/>
          </p:nvSpPr>
          <p:spPr>
            <a:xfrm>
              <a:off x="6154336" y="2839968"/>
              <a:ext cx="462659" cy="465793"/>
            </a:xfrm>
            <a:prstGeom prst="rect">
              <a:avLst/>
            </a:prstGeom>
            <a:blipFill rotWithShape="1">
              <a:blip r:embed="rId4">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11" name="Google Shape;128;p10">
            <a:extLst>
              <a:ext uri="{FF2B5EF4-FFF2-40B4-BE49-F238E27FC236}">
                <a16:creationId xmlns:a16="http://schemas.microsoft.com/office/drawing/2014/main" id="{8BA14951-B4B6-A6CA-7E3D-6E3E18D919C1}"/>
              </a:ext>
            </a:extLst>
          </p:cNvPr>
          <p:cNvSpPr txBox="1"/>
          <p:nvPr/>
        </p:nvSpPr>
        <p:spPr>
          <a:xfrm>
            <a:off x="4733717" y="1893602"/>
            <a:ext cx="1692035" cy="811581"/>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None/>
            </a:pPr>
            <a:r>
              <a:rPr lang="en-US" sz="1800" cap="none">
                <a:solidFill>
                  <a:schemeClr val="tx1"/>
                </a:solidFill>
                <a:latin typeface="Corbel"/>
                <a:ea typeface="Corbel"/>
                <a:cs typeface="Corbel"/>
                <a:sym typeface="Corbel"/>
              </a:rPr>
              <a:t>BIOMASS EXPANSION FACTORS</a:t>
            </a:r>
            <a:endParaRPr sz="2000">
              <a:solidFill>
                <a:schemeClr val="tx1"/>
              </a:solidFill>
              <a:latin typeface="Corbel"/>
              <a:ea typeface="Corbel"/>
              <a:cs typeface="Corbel"/>
              <a:sym typeface="Corbel"/>
            </a:endParaRPr>
          </a:p>
        </p:txBody>
      </p:sp>
      <p:grpSp>
        <p:nvGrpSpPr>
          <p:cNvPr id="13" name="Google Shape;129;p10">
            <a:extLst>
              <a:ext uri="{FF2B5EF4-FFF2-40B4-BE49-F238E27FC236}">
                <a16:creationId xmlns:a16="http://schemas.microsoft.com/office/drawing/2014/main" id="{2A37C082-1CF5-00BD-105F-FD119280A393}"/>
              </a:ext>
            </a:extLst>
          </p:cNvPr>
          <p:cNvGrpSpPr/>
          <p:nvPr/>
        </p:nvGrpSpPr>
        <p:grpSpPr>
          <a:xfrm>
            <a:off x="6735867" y="1832680"/>
            <a:ext cx="806121" cy="811581"/>
            <a:chOff x="7535385" y="2666999"/>
            <a:chExt cx="806121" cy="811581"/>
          </a:xfrm>
        </p:grpSpPr>
        <p:sp>
          <p:nvSpPr>
            <p:cNvPr id="15" name="Google Shape;130;p10">
              <a:extLst>
                <a:ext uri="{FF2B5EF4-FFF2-40B4-BE49-F238E27FC236}">
                  <a16:creationId xmlns:a16="http://schemas.microsoft.com/office/drawing/2014/main" id="{F8B71F89-A9BA-BE47-6995-B245D391ECCA}"/>
                </a:ext>
              </a:extLst>
            </p:cNvPr>
            <p:cNvSpPr/>
            <p:nvPr/>
          </p:nvSpPr>
          <p:spPr>
            <a:xfrm>
              <a:off x="7535385" y="2666999"/>
              <a:ext cx="806121" cy="811581"/>
            </a:xfrm>
            <a:prstGeom prst="ellipse">
              <a:avLst/>
            </a:prstGeom>
            <a:solidFill>
              <a:srgbClr val="E7661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17" name="Google Shape;131;p10">
              <a:extLst>
                <a:ext uri="{FF2B5EF4-FFF2-40B4-BE49-F238E27FC236}">
                  <a16:creationId xmlns:a16="http://schemas.microsoft.com/office/drawing/2014/main" id="{63402CCC-FBCB-2317-4FF3-8C9C89DD1E8B}"/>
                </a:ext>
              </a:extLst>
            </p:cNvPr>
            <p:cNvSpPr/>
            <p:nvPr/>
          </p:nvSpPr>
          <p:spPr>
            <a:xfrm>
              <a:off x="7707191" y="2839968"/>
              <a:ext cx="462659" cy="465793"/>
            </a:xfrm>
            <a:prstGeom prst="rect">
              <a:avLst/>
            </a:prstGeom>
            <a:blipFill rotWithShape="1">
              <a:blip r:embed="rId5">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19" name="Google Shape;132;p10">
            <a:extLst>
              <a:ext uri="{FF2B5EF4-FFF2-40B4-BE49-F238E27FC236}">
                <a16:creationId xmlns:a16="http://schemas.microsoft.com/office/drawing/2014/main" id="{7B43639C-7160-851F-EE12-A095F53F298C}"/>
              </a:ext>
            </a:extLst>
          </p:cNvPr>
          <p:cNvSpPr txBox="1"/>
          <p:nvPr/>
        </p:nvSpPr>
        <p:spPr>
          <a:xfrm>
            <a:off x="7551260" y="2131461"/>
            <a:ext cx="1866087" cy="125656"/>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None/>
            </a:pPr>
            <a:r>
              <a:rPr lang="en-US" sz="1800" cap="none">
                <a:solidFill>
                  <a:schemeClr val="tx1"/>
                </a:solidFill>
                <a:latin typeface="Corbel"/>
                <a:ea typeface="Corbel"/>
                <a:cs typeface="Corbel"/>
                <a:sym typeface="Corbel"/>
              </a:rPr>
              <a:t>WOOD DENSITY</a:t>
            </a:r>
            <a:endParaRPr sz="2000">
              <a:solidFill>
                <a:schemeClr val="tx1"/>
              </a:solidFill>
              <a:latin typeface="Corbel"/>
              <a:ea typeface="Corbel"/>
              <a:cs typeface="Corbel"/>
              <a:sym typeface="Corbel"/>
            </a:endParaRPr>
          </a:p>
        </p:txBody>
      </p:sp>
      <p:grpSp>
        <p:nvGrpSpPr>
          <p:cNvPr id="20" name="Google Shape;133;p10">
            <a:extLst>
              <a:ext uri="{FF2B5EF4-FFF2-40B4-BE49-F238E27FC236}">
                <a16:creationId xmlns:a16="http://schemas.microsoft.com/office/drawing/2014/main" id="{E89BA7F9-C456-B292-4216-39B009E08FAB}"/>
              </a:ext>
            </a:extLst>
          </p:cNvPr>
          <p:cNvGrpSpPr/>
          <p:nvPr/>
        </p:nvGrpSpPr>
        <p:grpSpPr>
          <a:xfrm>
            <a:off x="3949510" y="3802930"/>
            <a:ext cx="806121" cy="811581"/>
            <a:chOff x="9088241" y="2666999"/>
            <a:chExt cx="806121" cy="811581"/>
          </a:xfrm>
        </p:grpSpPr>
        <p:sp>
          <p:nvSpPr>
            <p:cNvPr id="21" name="Google Shape;134;p10">
              <a:extLst>
                <a:ext uri="{FF2B5EF4-FFF2-40B4-BE49-F238E27FC236}">
                  <a16:creationId xmlns:a16="http://schemas.microsoft.com/office/drawing/2014/main" id="{F4DD1E44-EE0E-AE29-6308-434328138FB1}"/>
                </a:ext>
              </a:extLst>
            </p:cNvPr>
            <p:cNvSpPr/>
            <p:nvPr/>
          </p:nvSpPr>
          <p:spPr>
            <a:xfrm>
              <a:off x="9088241" y="2666999"/>
              <a:ext cx="806121" cy="811581"/>
            </a:xfrm>
            <a:prstGeom prst="ellipse">
              <a:avLst/>
            </a:prstGeom>
            <a:solidFill>
              <a:srgbClr val="C42D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22" name="Google Shape;135;p10">
              <a:extLst>
                <a:ext uri="{FF2B5EF4-FFF2-40B4-BE49-F238E27FC236}">
                  <a16:creationId xmlns:a16="http://schemas.microsoft.com/office/drawing/2014/main" id="{D96D8C5B-A488-7D0D-1619-8D771C591093}"/>
                </a:ext>
              </a:extLst>
            </p:cNvPr>
            <p:cNvSpPr/>
            <p:nvPr/>
          </p:nvSpPr>
          <p:spPr>
            <a:xfrm>
              <a:off x="9260045" y="2839968"/>
              <a:ext cx="462659" cy="465793"/>
            </a:xfrm>
            <a:prstGeom prst="rect">
              <a:avLst/>
            </a:prstGeom>
            <a:blipFill rotWithShape="1">
              <a:blip r:embed="rId6">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23" name="Google Shape;136;p10">
            <a:extLst>
              <a:ext uri="{FF2B5EF4-FFF2-40B4-BE49-F238E27FC236}">
                <a16:creationId xmlns:a16="http://schemas.microsoft.com/office/drawing/2014/main" id="{CB5AFA3F-DD21-94DB-3E58-2B21D6587502}"/>
              </a:ext>
            </a:extLst>
          </p:cNvPr>
          <p:cNvSpPr/>
          <p:nvPr/>
        </p:nvSpPr>
        <p:spPr>
          <a:xfrm>
            <a:off x="7099502" y="3875966"/>
            <a:ext cx="1321699" cy="53226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24" name="Google Shape;137;p10">
            <a:extLst>
              <a:ext uri="{FF2B5EF4-FFF2-40B4-BE49-F238E27FC236}">
                <a16:creationId xmlns:a16="http://schemas.microsoft.com/office/drawing/2014/main" id="{318D98AD-2C56-BC5E-51F2-95F92FAFF9EA}"/>
              </a:ext>
            </a:extLst>
          </p:cNvPr>
          <p:cNvSpPr txBox="1"/>
          <p:nvPr/>
        </p:nvSpPr>
        <p:spPr>
          <a:xfrm>
            <a:off x="4920488" y="3980168"/>
            <a:ext cx="1485689" cy="3453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None/>
            </a:pPr>
            <a:r>
              <a:rPr lang="en-US" sz="1800" cap="none">
                <a:solidFill>
                  <a:schemeClr val="tx1"/>
                </a:solidFill>
                <a:latin typeface="Corbel"/>
                <a:ea typeface="Corbel"/>
                <a:cs typeface="Corbel"/>
                <a:sym typeface="Corbel"/>
              </a:rPr>
              <a:t>SOIL CARBON STOCK</a:t>
            </a:r>
            <a:endParaRPr sz="2000">
              <a:solidFill>
                <a:schemeClr val="tx1"/>
              </a:solidFill>
              <a:latin typeface="Corbel"/>
              <a:ea typeface="Corbel"/>
              <a:cs typeface="Corbel"/>
              <a:sym typeface="Corbel"/>
            </a:endParaRPr>
          </a:p>
        </p:txBody>
      </p:sp>
      <p:grpSp>
        <p:nvGrpSpPr>
          <p:cNvPr id="25" name="Google Shape;138;p10">
            <a:extLst>
              <a:ext uri="{FF2B5EF4-FFF2-40B4-BE49-F238E27FC236}">
                <a16:creationId xmlns:a16="http://schemas.microsoft.com/office/drawing/2014/main" id="{D17BF432-1DE0-8F61-EC04-101D03E562C6}"/>
              </a:ext>
            </a:extLst>
          </p:cNvPr>
          <p:cNvGrpSpPr/>
          <p:nvPr/>
        </p:nvGrpSpPr>
        <p:grpSpPr>
          <a:xfrm>
            <a:off x="6735866" y="3802929"/>
            <a:ext cx="806121" cy="811581"/>
            <a:chOff x="10641095" y="2666999"/>
            <a:chExt cx="806121" cy="811581"/>
          </a:xfrm>
        </p:grpSpPr>
        <p:sp>
          <p:nvSpPr>
            <p:cNvPr id="26" name="Google Shape;139;p10">
              <a:extLst>
                <a:ext uri="{FF2B5EF4-FFF2-40B4-BE49-F238E27FC236}">
                  <a16:creationId xmlns:a16="http://schemas.microsoft.com/office/drawing/2014/main" id="{271D9C1F-CB13-15CB-2DF8-EF593368F344}"/>
                </a:ext>
              </a:extLst>
            </p:cNvPr>
            <p:cNvSpPr/>
            <p:nvPr/>
          </p:nvSpPr>
          <p:spPr>
            <a:xfrm>
              <a:off x="10641095" y="2666999"/>
              <a:ext cx="806121" cy="811581"/>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27" name="Google Shape;140;p10">
              <a:extLst>
                <a:ext uri="{FF2B5EF4-FFF2-40B4-BE49-F238E27FC236}">
                  <a16:creationId xmlns:a16="http://schemas.microsoft.com/office/drawing/2014/main" id="{8F07BCAF-AC01-4799-2918-5185A2E4089D}"/>
                </a:ext>
              </a:extLst>
            </p:cNvPr>
            <p:cNvSpPr/>
            <p:nvPr/>
          </p:nvSpPr>
          <p:spPr>
            <a:xfrm>
              <a:off x="10812901" y="2839968"/>
              <a:ext cx="462659" cy="465793"/>
            </a:xfrm>
            <a:prstGeom prst="rect">
              <a:avLst/>
            </a:prstGeom>
            <a:blipFill rotWithShape="1">
              <a:blip r:embed="rId7">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28" name="Google Shape;141;p10">
            <a:extLst>
              <a:ext uri="{FF2B5EF4-FFF2-40B4-BE49-F238E27FC236}">
                <a16:creationId xmlns:a16="http://schemas.microsoft.com/office/drawing/2014/main" id="{D540E28C-EF5D-1AF3-3533-200358D8124B}"/>
              </a:ext>
            </a:extLst>
          </p:cNvPr>
          <p:cNvSpPr/>
          <p:nvPr/>
        </p:nvSpPr>
        <p:spPr>
          <a:xfrm>
            <a:off x="8652357" y="3875966"/>
            <a:ext cx="1321699" cy="53226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29" name="Google Shape;142;p10">
            <a:extLst>
              <a:ext uri="{FF2B5EF4-FFF2-40B4-BE49-F238E27FC236}">
                <a16:creationId xmlns:a16="http://schemas.microsoft.com/office/drawing/2014/main" id="{3B19DC16-C231-513F-7DF4-893FD259D267}"/>
              </a:ext>
            </a:extLst>
          </p:cNvPr>
          <p:cNvSpPr txBox="1"/>
          <p:nvPr/>
        </p:nvSpPr>
        <p:spPr>
          <a:xfrm>
            <a:off x="7623869" y="3975823"/>
            <a:ext cx="1737207" cy="465792"/>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None/>
            </a:pPr>
            <a:r>
              <a:rPr lang="en-US" sz="1800" cap="none">
                <a:solidFill>
                  <a:schemeClr val="tx1"/>
                </a:solidFill>
                <a:latin typeface="Corbel"/>
                <a:ea typeface="Corbel"/>
                <a:cs typeface="Corbel"/>
                <a:sym typeface="Corbel"/>
              </a:rPr>
              <a:t>TREE GROWTH RATE</a:t>
            </a:r>
            <a:endParaRPr sz="2000">
              <a:solidFill>
                <a:schemeClr val="tx1"/>
              </a:solidFill>
              <a:latin typeface="Corbel"/>
              <a:ea typeface="Corbel"/>
              <a:cs typeface="Corbel"/>
              <a:sym typeface="Corbel"/>
            </a:endParaRPr>
          </a:p>
        </p:txBody>
      </p:sp>
    </p:spTree>
    <p:extLst>
      <p:ext uri="{BB962C8B-B14F-4D97-AF65-F5344CB8AC3E}">
        <p14:creationId xmlns:p14="http://schemas.microsoft.com/office/powerpoint/2010/main" val="1097117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g31167166928_0_599" descr="Aerial view of green treetops"/>
          <p:cNvPicPr preferRelativeResize="0"/>
          <p:nvPr/>
        </p:nvPicPr>
        <p:blipFill rotWithShape="1">
          <a:blip r:embed="rId3">
            <a:alphaModFix amt="25000"/>
          </a:blip>
          <a:srcRect t="15908" r="9090" b="7463"/>
          <a:stretch/>
        </p:blipFill>
        <p:spPr>
          <a:xfrm>
            <a:off x="1532" y="-1"/>
            <a:ext cx="12188933" cy="6857999"/>
          </a:xfrm>
          <a:prstGeom prst="rect">
            <a:avLst/>
          </a:prstGeom>
          <a:noFill/>
          <a:ln>
            <a:noFill/>
          </a:ln>
        </p:spPr>
      </p:pic>
      <p:sp>
        <p:nvSpPr>
          <p:cNvPr id="151" name="Google Shape;151;g31167166928_0_599"/>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Project Stratification</a:t>
            </a:r>
            <a:endParaRPr/>
          </a:p>
        </p:txBody>
      </p:sp>
      <p:pic>
        <p:nvPicPr>
          <p:cNvPr id="152" name="Google Shape;152;g31167166928_0_599"/>
          <p:cNvPicPr preferRelativeResize="0"/>
          <p:nvPr/>
        </p:nvPicPr>
        <p:blipFill>
          <a:blip r:embed="rId4">
            <a:alphaModFix/>
          </a:blip>
          <a:stretch>
            <a:fillRect/>
          </a:stretch>
        </p:blipFill>
        <p:spPr>
          <a:xfrm>
            <a:off x="4487224" y="2283725"/>
            <a:ext cx="4931775" cy="3571300"/>
          </a:xfrm>
          <a:prstGeom prst="rect">
            <a:avLst/>
          </a:prstGeom>
          <a:noFill/>
          <a:ln>
            <a:noFill/>
          </a:ln>
        </p:spPr>
      </p:pic>
      <p:sp>
        <p:nvSpPr>
          <p:cNvPr id="153" name="Google Shape;153;g31167166928_0_599"/>
          <p:cNvSpPr txBox="1"/>
          <p:nvPr/>
        </p:nvSpPr>
        <p:spPr>
          <a:xfrm>
            <a:off x="4018800" y="744425"/>
            <a:ext cx="7290900" cy="153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a:solidFill>
                  <a:srgbClr val="0E0E0E"/>
                </a:solidFill>
                <a:latin typeface="Corbel"/>
                <a:ea typeface="Corbel"/>
                <a:cs typeface="Corbel"/>
                <a:sym typeface="Corbel"/>
              </a:rPr>
              <a:t>Project is divided into Modelling Units based on:</a:t>
            </a:r>
            <a:endParaRPr sz="2200">
              <a:solidFill>
                <a:srgbClr val="0E0E0E"/>
              </a:solidFill>
              <a:latin typeface="Corbel"/>
              <a:ea typeface="Corbel"/>
              <a:cs typeface="Corbel"/>
              <a:sym typeface="Corbel"/>
            </a:endParaRPr>
          </a:p>
          <a:p>
            <a:pPr marL="457200" lvl="0" indent="-368300" algn="l" rtl="0">
              <a:spcBef>
                <a:spcPts val="0"/>
              </a:spcBef>
              <a:spcAft>
                <a:spcPts val="0"/>
              </a:spcAft>
              <a:buClr>
                <a:srgbClr val="0E0E0E"/>
              </a:buClr>
              <a:buSzPts val="2200"/>
              <a:buFont typeface="Corbel"/>
              <a:buChar char="●"/>
            </a:pPr>
            <a:r>
              <a:rPr lang="en-US" sz="2200">
                <a:solidFill>
                  <a:srgbClr val="0E0E0E"/>
                </a:solidFill>
                <a:latin typeface="Corbel"/>
                <a:ea typeface="Corbel"/>
                <a:cs typeface="Corbel"/>
                <a:sym typeface="Corbel"/>
              </a:rPr>
              <a:t>Baseline Scenario</a:t>
            </a:r>
            <a:endParaRPr sz="2200">
              <a:solidFill>
                <a:srgbClr val="0E0E0E"/>
              </a:solidFill>
              <a:latin typeface="Corbel"/>
              <a:ea typeface="Corbel"/>
              <a:cs typeface="Corbel"/>
              <a:sym typeface="Corbel"/>
            </a:endParaRPr>
          </a:p>
          <a:p>
            <a:pPr marL="457200" lvl="0" indent="-368300" algn="l" rtl="0">
              <a:spcBef>
                <a:spcPts val="0"/>
              </a:spcBef>
              <a:spcAft>
                <a:spcPts val="0"/>
              </a:spcAft>
              <a:buClr>
                <a:srgbClr val="0E0E0E"/>
              </a:buClr>
              <a:buSzPts val="2200"/>
              <a:buFont typeface="Corbel"/>
              <a:buChar char="●"/>
            </a:pPr>
            <a:r>
              <a:rPr lang="en-US" sz="2200">
                <a:solidFill>
                  <a:srgbClr val="0E0E0E"/>
                </a:solidFill>
                <a:latin typeface="Corbel"/>
                <a:ea typeface="Corbel"/>
                <a:cs typeface="Corbel"/>
                <a:sym typeface="Corbel"/>
              </a:rPr>
              <a:t>Project Activity</a:t>
            </a:r>
            <a:endParaRPr sz="2200">
              <a:solidFill>
                <a:srgbClr val="0E0E0E"/>
              </a:solidFill>
              <a:latin typeface="Corbel"/>
              <a:ea typeface="Corbel"/>
              <a:cs typeface="Corbel"/>
              <a:sym typeface="Corbel"/>
            </a:endParaRPr>
          </a:p>
          <a:p>
            <a:pPr marL="457200" lvl="0" indent="-368300" algn="l" rtl="0">
              <a:spcBef>
                <a:spcPts val="0"/>
              </a:spcBef>
              <a:spcAft>
                <a:spcPts val="0"/>
              </a:spcAft>
              <a:buClr>
                <a:srgbClr val="0E0E0E"/>
              </a:buClr>
              <a:buSzPts val="2200"/>
              <a:buFont typeface="Corbel"/>
              <a:buChar char="●"/>
            </a:pPr>
            <a:r>
              <a:rPr lang="en-US" sz="2200">
                <a:solidFill>
                  <a:srgbClr val="0E0E0E"/>
                </a:solidFill>
                <a:latin typeface="Corbel"/>
                <a:ea typeface="Corbel"/>
                <a:cs typeface="Corbel"/>
                <a:sym typeface="Corbel"/>
              </a:rPr>
              <a:t>Soil Conditions</a:t>
            </a:r>
            <a:endParaRPr sz="2200">
              <a:solidFill>
                <a:srgbClr val="0E0E0E"/>
              </a:solidFill>
              <a:latin typeface="Corbel"/>
              <a:ea typeface="Corbel"/>
              <a:cs typeface="Corbel"/>
              <a:sym typeface="Corbe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51E3431-CE8A-4FA3-92ED-72D1E007B3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1" name="Rectangle 10">
            <a:extLst>
              <a:ext uri="{FF2B5EF4-FFF2-40B4-BE49-F238E27FC236}">
                <a16:creationId xmlns:a16="http://schemas.microsoft.com/office/drawing/2014/main" id="{287ACA9C-6281-4732-9DE5-95D5F9BEA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useBgFill="1">
        <p:nvSpPr>
          <p:cNvPr id="13" name="Rectangle 12">
            <a:extLst>
              <a:ext uri="{FF2B5EF4-FFF2-40B4-BE49-F238E27FC236}">
                <a16:creationId xmlns:a16="http://schemas.microsoft.com/office/drawing/2014/main" id="{39F3253F-8AF6-4256-AF3D-A1B4E14881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D617699D-B271-4F8F-93C0-EEFB2878E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6ED43D0B-DF97-2D66-2C6B-FAF837CE8C7D}"/>
              </a:ext>
            </a:extLst>
          </p:cNvPr>
          <p:cNvSpPr>
            <a:spLocks noGrp="1"/>
          </p:cNvSpPr>
          <p:nvPr>
            <p:ph type="title"/>
          </p:nvPr>
        </p:nvSpPr>
        <p:spPr>
          <a:xfrm>
            <a:off x="643467" y="1298448"/>
            <a:ext cx="3685070" cy="3255264"/>
          </a:xfrm>
        </p:spPr>
        <p:txBody>
          <a:bodyPr vert="horz" lIns="91440" tIns="45720" rIns="91440" bIns="45720" rtlCol="0" anchor="b">
            <a:normAutofit/>
          </a:bodyPr>
          <a:lstStyle/>
          <a:p>
            <a:r>
              <a:rPr lang="en-US" sz="4800"/>
              <a:t>Key Survey Guidance</a:t>
            </a:r>
            <a:endParaRPr lang="en-US" sz="4800" spc="-100"/>
          </a:p>
        </p:txBody>
      </p:sp>
      <p:pic>
        <p:nvPicPr>
          <p:cNvPr id="4" name="Google Shape;161;g3128fa6b61e_0_0">
            <a:extLst>
              <a:ext uri="{FF2B5EF4-FFF2-40B4-BE49-F238E27FC236}">
                <a16:creationId xmlns:a16="http://schemas.microsoft.com/office/drawing/2014/main" id="{BAACC38E-3321-4337-17E6-F3752A8C3BA3}"/>
              </a:ext>
            </a:extLst>
          </p:cNvPr>
          <p:cNvPicPr preferRelativeResize="0">
            <a:picLocks/>
          </p:cNvPicPr>
          <p:nvPr/>
        </p:nvPicPr>
        <p:blipFill rotWithShape="1">
          <a:blip r:embed="rId3"/>
          <a:srcRect t="24325" b="11002"/>
          <a:stretch/>
        </p:blipFill>
        <p:spPr>
          <a:xfrm>
            <a:off x="5120640" y="759599"/>
            <a:ext cx="6367271" cy="5330650"/>
          </a:xfrm>
          <a:prstGeom prst="rect">
            <a:avLst/>
          </a:prstGeom>
          <a:noFill/>
        </p:spPr>
      </p:pic>
      <p:sp>
        <p:nvSpPr>
          <p:cNvPr id="17" name="Rectangle 16">
            <a:extLst>
              <a:ext uri="{FF2B5EF4-FFF2-40B4-BE49-F238E27FC236}">
                <a16:creationId xmlns:a16="http://schemas.microsoft.com/office/drawing/2014/main" id="{381A9175-7044-4356-AE6C-41257CC229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1122300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519026F-9C9A-478C-E3A5-BE7992C103D1}"/>
            </a:ext>
          </a:extLst>
        </p:cNvPr>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E03D95C8-0D7A-59A4-EE00-71F9E78E39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pic>
        <p:nvPicPr>
          <p:cNvPr id="4" name="Picture 3" descr="Sunlight filtering thru a forest woodland and underbrush">
            <a:extLst>
              <a:ext uri="{FF2B5EF4-FFF2-40B4-BE49-F238E27FC236}">
                <a16:creationId xmlns:a16="http://schemas.microsoft.com/office/drawing/2014/main" id="{CC1B11E5-0ACA-5022-D498-21E790CF06A4}"/>
              </a:ext>
            </a:extLst>
          </p:cNvPr>
          <p:cNvPicPr>
            <a:picLocks noChangeAspect="1"/>
          </p:cNvPicPr>
          <p:nvPr/>
        </p:nvPicPr>
        <p:blipFill>
          <a:blip r:embed="rId3"/>
          <a:srcRect t="10920" r="-1" b="4471"/>
          <a:stretch/>
        </p:blipFill>
        <p:spPr>
          <a:xfrm>
            <a:off x="20" y="1"/>
            <a:ext cx="12188932" cy="6858000"/>
          </a:xfrm>
          <a:prstGeom prst="rect">
            <a:avLst/>
          </a:prstGeom>
        </p:spPr>
      </p:pic>
      <p:sp>
        <p:nvSpPr>
          <p:cNvPr id="30" name="Rectangle 29">
            <a:extLst>
              <a:ext uri="{FF2B5EF4-FFF2-40B4-BE49-F238E27FC236}">
                <a16:creationId xmlns:a16="http://schemas.microsoft.com/office/drawing/2014/main" id="{193CF17F-D303-B1F3-67B5-A86FF8EB1C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sp>
        <p:nvSpPr>
          <p:cNvPr id="2" name="Title 1">
            <a:extLst>
              <a:ext uri="{FF2B5EF4-FFF2-40B4-BE49-F238E27FC236}">
                <a16:creationId xmlns:a16="http://schemas.microsoft.com/office/drawing/2014/main" id="{5BDC02E8-114A-6900-8687-60482C4D3568}"/>
              </a:ext>
            </a:extLst>
          </p:cNvPr>
          <p:cNvSpPr>
            <a:spLocks noGrp="1"/>
          </p:cNvSpPr>
          <p:nvPr>
            <p:ph type="title"/>
          </p:nvPr>
        </p:nvSpPr>
        <p:spPr>
          <a:xfrm>
            <a:off x="252919" y="1123837"/>
            <a:ext cx="2947482" cy="4601183"/>
          </a:xfrm>
        </p:spPr>
        <p:txBody>
          <a:bodyPr>
            <a:normAutofit/>
          </a:bodyPr>
          <a:lstStyle/>
          <a:p>
            <a:r>
              <a:rPr lang="en-GB"/>
              <a:t>Audience questions</a:t>
            </a:r>
          </a:p>
        </p:txBody>
      </p:sp>
      <p:sp>
        <p:nvSpPr>
          <p:cNvPr id="32" name="Rectangle 31">
            <a:extLst>
              <a:ext uri="{FF2B5EF4-FFF2-40B4-BE49-F238E27FC236}">
                <a16:creationId xmlns:a16="http://schemas.microsoft.com/office/drawing/2014/main" id="{470C36E6-0215-5CAB-13B2-F8DB043E8E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sp>
        <p:nvSpPr>
          <p:cNvPr id="9" name="Content Placeholder 8">
            <a:extLst>
              <a:ext uri="{FF2B5EF4-FFF2-40B4-BE49-F238E27FC236}">
                <a16:creationId xmlns:a16="http://schemas.microsoft.com/office/drawing/2014/main" id="{ED3AF57A-5AC1-4081-2D08-E060A11C2F2F}"/>
              </a:ext>
            </a:extLst>
          </p:cNvPr>
          <p:cNvSpPr>
            <a:spLocks noGrp="1"/>
          </p:cNvSpPr>
          <p:nvPr>
            <p:ph idx="1"/>
          </p:nvPr>
        </p:nvSpPr>
        <p:spPr>
          <a:xfrm>
            <a:off x="3972128" y="971055"/>
            <a:ext cx="7315200" cy="4901938"/>
          </a:xfrm>
        </p:spPr>
        <p:txBody>
          <a:bodyPr>
            <a:normAutofit/>
          </a:bodyPr>
          <a:lstStyle/>
          <a:p>
            <a:pPr>
              <a:buFont typeface="Arial" panose="020B0604020202020204" pitchFamily="34" charset="0"/>
              <a:buChar char="•"/>
            </a:pPr>
            <a:r>
              <a:rPr lang="en-US" sz="2400"/>
              <a:t>What are the key components of monitoring Afforestation/Reforestation project?</a:t>
            </a:r>
          </a:p>
          <a:p>
            <a:pPr marL="0" indent="0">
              <a:buNone/>
            </a:pPr>
            <a:endParaRPr lang="en-US" sz="2400"/>
          </a:p>
          <a:p>
            <a:pPr>
              <a:buFont typeface="Wingdings" panose="05000000000000000000" pitchFamily="2" charset="2"/>
              <a:buChar char="ü"/>
            </a:pPr>
            <a:r>
              <a:rPr lang="en-GB" sz="2400"/>
              <a:t>The growth and survival rate of the trees! </a:t>
            </a:r>
          </a:p>
          <a:p>
            <a:pPr>
              <a:buFont typeface="Wingdings" panose="05000000000000000000" pitchFamily="2" charset="2"/>
              <a:buChar char="ü"/>
            </a:pPr>
            <a:r>
              <a:rPr lang="en-GB" sz="2400"/>
              <a:t>Including:</a:t>
            </a:r>
          </a:p>
          <a:p>
            <a:pPr lvl="1">
              <a:buFont typeface="Wingdings" panose="05000000000000000000" pitchFamily="2" charset="2"/>
              <a:buChar char="ü"/>
            </a:pPr>
            <a:r>
              <a:rPr lang="en-GB" sz="2200"/>
              <a:t>Biomass expansion factor</a:t>
            </a:r>
          </a:p>
          <a:p>
            <a:pPr lvl="1">
              <a:buFont typeface="Wingdings" panose="05000000000000000000" pitchFamily="2" charset="2"/>
              <a:buChar char="ü"/>
            </a:pPr>
            <a:r>
              <a:rPr lang="en-GB" sz="2200"/>
              <a:t>Wood density</a:t>
            </a:r>
          </a:p>
          <a:p>
            <a:pPr lvl="1">
              <a:buFont typeface="Wingdings" panose="05000000000000000000" pitchFamily="2" charset="2"/>
              <a:buChar char="ü"/>
            </a:pPr>
            <a:r>
              <a:rPr lang="en-GB" sz="2200"/>
              <a:t>Tree growth rate</a:t>
            </a:r>
          </a:p>
          <a:p>
            <a:pPr lvl="1">
              <a:buFont typeface="Wingdings" panose="05000000000000000000" pitchFamily="2" charset="2"/>
              <a:buChar char="ü"/>
            </a:pPr>
            <a:r>
              <a:rPr lang="en-GB" sz="2200"/>
              <a:t>Soil carbon stock</a:t>
            </a:r>
          </a:p>
        </p:txBody>
      </p:sp>
      <p:sp>
        <p:nvSpPr>
          <p:cNvPr id="34" name="Rectangle 33">
            <a:extLst>
              <a:ext uri="{FF2B5EF4-FFF2-40B4-BE49-F238E27FC236}">
                <a16:creationId xmlns:a16="http://schemas.microsoft.com/office/drawing/2014/main" id="{6F21CD3F-DF59-797E-486B-8D4268063A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sym typeface="Arial"/>
            </a:endParaRPr>
          </a:p>
        </p:txBody>
      </p:sp>
    </p:spTree>
    <p:extLst>
      <p:ext uri="{BB962C8B-B14F-4D97-AF65-F5344CB8AC3E}">
        <p14:creationId xmlns:p14="http://schemas.microsoft.com/office/powerpoint/2010/main" val="385479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blinds(horizontal)">
                                      <p:cBhvr>
                                        <p:cTn id="7" dur="500"/>
                                        <p:tgtEl>
                                          <p:spTgt spid="9">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
                                            <p:txEl>
                                              <p:pRg st="3" end="3"/>
                                            </p:txEl>
                                          </p:spTgt>
                                        </p:tgtEl>
                                        <p:attrNameLst>
                                          <p:attrName>style.visibility</p:attrName>
                                        </p:attrNameLst>
                                      </p:cBhvr>
                                      <p:to>
                                        <p:strVal val="visible"/>
                                      </p:to>
                                    </p:set>
                                    <p:animEffect transition="in" filter="blinds(horizontal)">
                                      <p:cBhvr>
                                        <p:cTn id="10" dur="500"/>
                                        <p:tgtEl>
                                          <p:spTgt spid="9">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9">
                                            <p:txEl>
                                              <p:pRg st="4" end="4"/>
                                            </p:txEl>
                                          </p:spTgt>
                                        </p:tgtEl>
                                        <p:attrNameLst>
                                          <p:attrName>style.visibility</p:attrName>
                                        </p:attrNameLst>
                                      </p:cBhvr>
                                      <p:to>
                                        <p:strVal val="visible"/>
                                      </p:to>
                                    </p:set>
                                    <p:animEffect transition="in" filter="blinds(horizontal)">
                                      <p:cBhvr>
                                        <p:cTn id="13" dur="500"/>
                                        <p:tgtEl>
                                          <p:spTgt spid="9">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9">
                                            <p:txEl>
                                              <p:pRg st="5" end="5"/>
                                            </p:txEl>
                                          </p:spTgt>
                                        </p:tgtEl>
                                        <p:attrNameLst>
                                          <p:attrName>style.visibility</p:attrName>
                                        </p:attrNameLst>
                                      </p:cBhvr>
                                      <p:to>
                                        <p:strVal val="visible"/>
                                      </p:to>
                                    </p:set>
                                    <p:animEffect transition="in" filter="blinds(horizontal)">
                                      <p:cBhvr>
                                        <p:cTn id="16" dur="500"/>
                                        <p:tgtEl>
                                          <p:spTgt spid="9">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9">
                                            <p:txEl>
                                              <p:pRg st="6" end="6"/>
                                            </p:txEl>
                                          </p:spTgt>
                                        </p:tgtEl>
                                        <p:attrNameLst>
                                          <p:attrName>style.visibility</p:attrName>
                                        </p:attrNameLst>
                                      </p:cBhvr>
                                      <p:to>
                                        <p:strVal val="visible"/>
                                      </p:to>
                                    </p:set>
                                    <p:animEffect transition="in" filter="blinds(horizontal)">
                                      <p:cBhvr>
                                        <p:cTn id="19" dur="500"/>
                                        <p:tgtEl>
                                          <p:spTgt spid="9">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9">
                                            <p:txEl>
                                              <p:pRg st="7" end="7"/>
                                            </p:txEl>
                                          </p:spTgt>
                                        </p:tgtEl>
                                        <p:attrNameLst>
                                          <p:attrName>style.visibility</p:attrName>
                                        </p:attrNameLst>
                                      </p:cBhvr>
                                      <p:to>
                                        <p:strVal val="visible"/>
                                      </p:to>
                                    </p:set>
                                    <p:animEffect transition="in" filter="blinds(horizontal)">
                                      <p:cBhvr>
                                        <p:cTn id="22"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DA178560-78C9-4CB5-BE46-05302CDA8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Person coloring gardening area on site plan">
            <a:extLst>
              <a:ext uri="{FF2B5EF4-FFF2-40B4-BE49-F238E27FC236}">
                <a16:creationId xmlns:a16="http://schemas.microsoft.com/office/drawing/2014/main" id="{AEF4D6CB-E5D0-68BE-FF82-ABE60AF57631}"/>
              </a:ext>
            </a:extLst>
          </p:cNvPr>
          <p:cNvPicPr>
            <a:picLocks noChangeAspect="1"/>
          </p:cNvPicPr>
          <p:nvPr/>
        </p:nvPicPr>
        <p:blipFill>
          <a:blip r:embed="rId3"/>
          <a:srcRect t="8349" r="-1" b="7359"/>
          <a:stretch/>
        </p:blipFill>
        <p:spPr>
          <a:xfrm>
            <a:off x="20" y="1"/>
            <a:ext cx="12188932" cy="6858000"/>
          </a:xfrm>
          <a:prstGeom prst="rect">
            <a:avLst/>
          </a:prstGeom>
        </p:spPr>
      </p:pic>
      <p:sp>
        <p:nvSpPr>
          <p:cNvPr id="14" name="Rectangle 13">
            <a:extLst>
              <a:ext uri="{FF2B5EF4-FFF2-40B4-BE49-F238E27FC236}">
                <a16:creationId xmlns:a16="http://schemas.microsoft.com/office/drawing/2014/main" id="{69461EC9-A94F-4225-B526-5C862F340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CE007F3B-DEF0-39E6-8747-9D019B2A8B38}"/>
              </a:ext>
            </a:extLst>
          </p:cNvPr>
          <p:cNvSpPr>
            <a:spLocks noGrp="1"/>
          </p:cNvSpPr>
          <p:nvPr>
            <p:ph type="title"/>
          </p:nvPr>
        </p:nvSpPr>
        <p:spPr>
          <a:xfrm>
            <a:off x="252919" y="1123837"/>
            <a:ext cx="2947482" cy="4601183"/>
          </a:xfrm>
        </p:spPr>
        <p:txBody>
          <a:bodyPr>
            <a:normAutofit/>
          </a:bodyPr>
          <a:lstStyle/>
          <a:p>
            <a:r>
              <a:rPr lang="en-US"/>
              <a:t>Monitoring Plan</a:t>
            </a:r>
            <a:endParaRPr lang="en-GB"/>
          </a:p>
        </p:txBody>
      </p:sp>
      <p:sp>
        <p:nvSpPr>
          <p:cNvPr id="16" name="Rectangle 15">
            <a:extLst>
              <a:ext uri="{FF2B5EF4-FFF2-40B4-BE49-F238E27FC236}">
                <a16:creationId xmlns:a16="http://schemas.microsoft.com/office/drawing/2014/main" id="{D87160F7-FCB2-48B7-8BB8-BEFF45F6BF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8" name="Rectangle 17">
            <a:extLst>
              <a:ext uri="{FF2B5EF4-FFF2-40B4-BE49-F238E27FC236}">
                <a16:creationId xmlns:a16="http://schemas.microsoft.com/office/drawing/2014/main" id="{E9282B84-621E-4580-80B7-222118AE44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pic>
        <p:nvPicPr>
          <p:cNvPr id="6" name="Google Shape;168;g31167166928_0_605">
            <a:extLst>
              <a:ext uri="{FF2B5EF4-FFF2-40B4-BE49-F238E27FC236}">
                <a16:creationId xmlns:a16="http://schemas.microsoft.com/office/drawing/2014/main" id="{222AEBCE-A295-EEBC-1639-BBF3F629A095}"/>
              </a:ext>
            </a:extLst>
          </p:cNvPr>
          <p:cNvPicPr preferRelativeResize="0"/>
          <p:nvPr/>
        </p:nvPicPr>
        <p:blipFill>
          <a:blip r:embed="rId4">
            <a:alphaModFix/>
          </a:blip>
          <a:stretch>
            <a:fillRect/>
          </a:stretch>
        </p:blipFill>
        <p:spPr>
          <a:xfrm>
            <a:off x="8532825" y="4311902"/>
            <a:ext cx="2795550" cy="1599475"/>
          </a:xfrm>
          <a:prstGeom prst="rect">
            <a:avLst/>
          </a:prstGeom>
          <a:noFill/>
          <a:ln>
            <a:noFill/>
          </a:ln>
        </p:spPr>
      </p:pic>
      <p:grpSp>
        <p:nvGrpSpPr>
          <p:cNvPr id="7" name="Google Shape;169;g31167166928_0_605">
            <a:extLst>
              <a:ext uri="{FF2B5EF4-FFF2-40B4-BE49-F238E27FC236}">
                <a16:creationId xmlns:a16="http://schemas.microsoft.com/office/drawing/2014/main" id="{250DD237-4DEE-BF67-5D38-07FB78CFFD92}"/>
              </a:ext>
            </a:extLst>
          </p:cNvPr>
          <p:cNvGrpSpPr/>
          <p:nvPr/>
        </p:nvGrpSpPr>
        <p:grpSpPr>
          <a:xfrm>
            <a:off x="4143125" y="1841475"/>
            <a:ext cx="1873600" cy="1873150"/>
            <a:chOff x="4257425" y="1079475"/>
            <a:chExt cx="1873600" cy="1873150"/>
          </a:xfrm>
        </p:grpSpPr>
        <p:sp>
          <p:nvSpPr>
            <p:cNvPr id="8" name="Google Shape;170;g31167166928_0_605">
              <a:extLst>
                <a:ext uri="{FF2B5EF4-FFF2-40B4-BE49-F238E27FC236}">
                  <a16:creationId xmlns:a16="http://schemas.microsoft.com/office/drawing/2014/main" id="{078109A0-3C49-7EC2-4818-C27E5BC4FC7E}"/>
                </a:ext>
              </a:extLst>
            </p:cNvPr>
            <p:cNvSpPr/>
            <p:nvPr/>
          </p:nvSpPr>
          <p:spPr>
            <a:xfrm>
              <a:off x="4257425" y="1123825"/>
              <a:ext cx="1828800" cy="1828800"/>
            </a:xfrm>
            <a:prstGeom prst="rect">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0" name="Google Shape;171;g31167166928_0_605">
              <a:extLst>
                <a:ext uri="{FF2B5EF4-FFF2-40B4-BE49-F238E27FC236}">
                  <a16:creationId xmlns:a16="http://schemas.microsoft.com/office/drawing/2014/main" id="{1444CE31-415A-8A2F-CD87-EA541A73931F}"/>
                </a:ext>
              </a:extLst>
            </p:cNvPr>
            <p:cNvSpPr/>
            <p:nvPr/>
          </p:nvSpPr>
          <p:spPr>
            <a:xfrm>
              <a:off x="4800675" y="1123825"/>
              <a:ext cx="1280100" cy="1280100"/>
            </a:xfrm>
            <a:prstGeom prst="rect">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1" name="Google Shape;172;g31167166928_0_605">
              <a:extLst>
                <a:ext uri="{FF2B5EF4-FFF2-40B4-BE49-F238E27FC236}">
                  <a16:creationId xmlns:a16="http://schemas.microsoft.com/office/drawing/2014/main" id="{67C0CAE8-1226-A2CB-ACC9-08438E737AD9}"/>
                </a:ext>
              </a:extLst>
            </p:cNvPr>
            <p:cNvSpPr/>
            <p:nvPr/>
          </p:nvSpPr>
          <p:spPr>
            <a:xfrm>
              <a:off x="5729525" y="1123825"/>
              <a:ext cx="356700" cy="356700"/>
            </a:xfrm>
            <a:prstGeom prst="rect">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3" name="Google Shape;173;g31167166928_0_605">
              <a:extLst>
                <a:ext uri="{FF2B5EF4-FFF2-40B4-BE49-F238E27FC236}">
                  <a16:creationId xmlns:a16="http://schemas.microsoft.com/office/drawing/2014/main" id="{08CA1463-F833-A4F0-247F-6AA2919AF700}"/>
                </a:ext>
              </a:extLst>
            </p:cNvPr>
            <p:cNvSpPr/>
            <p:nvPr/>
          </p:nvSpPr>
          <p:spPr>
            <a:xfrm>
              <a:off x="5985725" y="1123825"/>
              <a:ext cx="100500" cy="100500"/>
            </a:xfrm>
            <a:prstGeom prst="rect">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5" name="Google Shape;174;g31167166928_0_605">
              <a:extLst>
                <a:ext uri="{FF2B5EF4-FFF2-40B4-BE49-F238E27FC236}">
                  <a16:creationId xmlns:a16="http://schemas.microsoft.com/office/drawing/2014/main" id="{B4F37D0B-5C3C-619F-1C5C-C174D1B0EFEE}"/>
                </a:ext>
              </a:extLst>
            </p:cNvPr>
            <p:cNvSpPr/>
            <p:nvPr/>
          </p:nvSpPr>
          <p:spPr>
            <a:xfrm>
              <a:off x="6039525" y="1079475"/>
              <a:ext cx="91500" cy="91500"/>
            </a:xfrm>
            <a:prstGeom prst="ellipse">
              <a:avLst/>
            </a:prstGeom>
            <a:solidFill>
              <a:srgbClr val="C42D17"/>
            </a:solidFill>
            <a:ln w="9525" cap="flat" cmpd="sng">
              <a:solidFill>
                <a:srgbClr val="C42D1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grpSp>
      <p:grpSp>
        <p:nvGrpSpPr>
          <p:cNvPr id="17" name="Google Shape;175;g31167166928_0_605">
            <a:extLst>
              <a:ext uri="{FF2B5EF4-FFF2-40B4-BE49-F238E27FC236}">
                <a16:creationId xmlns:a16="http://schemas.microsoft.com/office/drawing/2014/main" id="{45EA4D50-DDE6-5D1D-D69A-B7A2B55423D0}"/>
              </a:ext>
            </a:extLst>
          </p:cNvPr>
          <p:cNvGrpSpPr/>
          <p:nvPr/>
        </p:nvGrpSpPr>
        <p:grpSpPr>
          <a:xfrm>
            <a:off x="6371975" y="1906950"/>
            <a:ext cx="1828800" cy="1828800"/>
            <a:chOff x="6371975" y="1754550"/>
            <a:chExt cx="1828800" cy="1828800"/>
          </a:xfrm>
        </p:grpSpPr>
        <p:sp>
          <p:nvSpPr>
            <p:cNvPr id="19" name="Google Shape;176;g31167166928_0_605">
              <a:extLst>
                <a:ext uri="{FF2B5EF4-FFF2-40B4-BE49-F238E27FC236}">
                  <a16:creationId xmlns:a16="http://schemas.microsoft.com/office/drawing/2014/main" id="{9BC8E3FA-16D8-F2D9-B6C4-AF9503FC111F}"/>
                </a:ext>
              </a:extLst>
            </p:cNvPr>
            <p:cNvSpPr/>
            <p:nvPr/>
          </p:nvSpPr>
          <p:spPr>
            <a:xfrm>
              <a:off x="6371975" y="1754550"/>
              <a:ext cx="1828800" cy="1828800"/>
            </a:xfrm>
            <a:prstGeom prst="ellipse">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20" name="Google Shape;177;g31167166928_0_605">
              <a:extLst>
                <a:ext uri="{FF2B5EF4-FFF2-40B4-BE49-F238E27FC236}">
                  <a16:creationId xmlns:a16="http://schemas.microsoft.com/office/drawing/2014/main" id="{87DCF6C7-7F05-D007-CBF5-01782E458A82}"/>
                </a:ext>
              </a:extLst>
            </p:cNvPr>
            <p:cNvSpPr/>
            <p:nvPr/>
          </p:nvSpPr>
          <p:spPr>
            <a:xfrm>
              <a:off x="6646325" y="2028900"/>
              <a:ext cx="1280100" cy="1280100"/>
            </a:xfrm>
            <a:prstGeom prst="ellipse">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21" name="Google Shape;178;g31167166928_0_605">
              <a:extLst>
                <a:ext uri="{FF2B5EF4-FFF2-40B4-BE49-F238E27FC236}">
                  <a16:creationId xmlns:a16="http://schemas.microsoft.com/office/drawing/2014/main" id="{27037C4D-BAEE-E3A6-0A40-7C7D136DB766}"/>
                </a:ext>
              </a:extLst>
            </p:cNvPr>
            <p:cNvSpPr/>
            <p:nvPr/>
          </p:nvSpPr>
          <p:spPr>
            <a:xfrm>
              <a:off x="7108025" y="2490600"/>
              <a:ext cx="356700" cy="356700"/>
            </a:xfrm>
            <a:prstGeom prst="ellipse">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22" name="Google Shape;179;g31167166928_0_605">
              <a:extLst>
                <a:ext uri="{FF2B5EF4-FFF2-40B4-BE49-F238E27FC236}">
                  <a16:creationId xmlns:a16="http://schemas.microsoft.com/office/drawing/2014/main" id="{A8351F6F-04E5-791A-2053-A52B35E072FE}"/>
                </a:ext>
              </a:extLst>
            </p:cNvPr>
            <p:cNvSpPr/>
            <p:nvPr/>
          </p:nvSpPr>
          <p:spPr>
            <a:xfrm>
              <a:off x="7236125" y="2618700"/>
              <a:ext cx="100500" cy="100500"/>
            </a:xfrm>
            <a:prstGeom prst="ellipse">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23" name="Google Shape;180;g31167166928_0_605">
              <a:extLst>
                <a:ext uri="{FF2B5EF4-FFF2-40B4-BE49-F238E27FC236}">
                  <a16:creationId xmlns:a16="http://schemas.microsoft.com/office/drawing/2014/main" id="{4789315F-A740-6F6F-F94E-15D9AB6F7F69}"/>
                </a:ext>
              </a:extLst>
            </p:cNvPr>
            <p:cNvSpPr/>
            <p:nvPr/>
          </p:nvSpPr>
          <p:spPr>
            <a:xfrm>
              <a:off x="7240625" y="2623200"/>
              <a:ext cx="91500" cy="91500"/>
            </a:xfrm>
            <a:prstGeom prst="ellipse">
              <a:avLst/>
            </a:prstGeom>
            <a:solidFill>
              <a:srgbClr val="C42D17"/>
            </a:solidFill>
            <a:ln w="9525" cap="flat" cmpd="sng">
              <a:solidFill>
                <a:srgbClr val="C42D1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grpSp>
      <p:sp>
        <p:nvSpPr>
          <p:cNvPr id="24" name="Google Shape;181;g31167166928_0_605">
            <a:extLst>
              <a:ext uri="{FF2B5EF4-FFF2-40B4-BE49-F238E27FC236}">
                <a16:creationId xmlns:a16="http://schemas.microsoft.com/office/drawing/2014/main" id="{4078B4F8-7AC5-822C-48E8-4D9345A5E2ED}"/>
              </a:ext>
            </a:extLst>
          </p:cNvPr>
          <p:cNvSpPr txBox="1"/>
          <p:nvPr/>
        </p:nvSpPr>
        <p:spPr>
          <a:xfrm>
            <a:off x="4143125" y="731775"/>
            <a:ext cx="54864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a:solidFill>
                  <a:srgbClr val="3F3F3F"/>
                </a:solidFill>
                <a:latin typeface="Corbel"/>
                <a:ea typeface="Corbel"/>
                <a:cs typeface="Corbel"/>
                <a:sym typeface="Corbel"/>
              </a:rPr>
              <a:t>1. Consider Plot Design</a:t>
            </a:r>
            <a:endParaRPr sz="2400">
              <a:solidFill>
                <a:srgbClr val="3F3F3F"/>
              </a:solidFill>
              <a:latin typeface="Corbel"/>
              <a:ea typeface="Corbel"/>
              <a:cs typeface="Corbel"/>
              <a:sym typeface="Corbel"/>
            </a:endParaRPr>
          </a:p>
        </p:txBody>
      </p:sp>
      <p:grpSp>
        <p:nvGrpSpPr>
          <p:cNvPr id="25" name="Google Shape;182;g31167166928_0_605">
            <a:extLst>
              <a:ext uri="{FF2B5EF4-FFF2-40B4-BE49-F238E27FC236}">
                <a16:creationId xmlns:a16="http://schemas.microsoft.com/office/drawing/2014/main" id="{75765469-A401-BC19-5439-9672DE0CD335}"/>
              </a:ext>
            </a:extLst>
          </p:cNvPr>
          <p:cNvGrpSpPr/>
          <p:nvPr/>
        </p:nvGrpSpPr>
        <p:grpSpPr>
          <a:xfrm>
            <a:off x="8773125" y="1941488"/>
            <a:ext cx="742800" cy="1759725"/>
            <a:chOff x="8773125" y="1789088"/>
            <a:chExt cx="742800" cy="1759725"/>
          </a:xfrm>
        </p:grpSpPr>
        <p:sp>
          <p:nvSpPr>
            <p:cNvPr id="26" name="Google Shape;183;g31167166928_0_605">
              <a:extLst>
                <a:ext uri="{FF2B5EF4-FFF2-40B4-BE49-F238E27FC236}">
                  <a16:creationId xmlns:a16="http://schemas.microsoft.com/office/drawing/2014/main" id="{CB705DF8-ED1C-6320-7B16-A1EFDBE7582C}"/>
                </a:ext>
              </a:extLst>
            </p:cNvPr>
            <p:cNvSpPr/>
            <p:nvPr/>
          </p:nvSpPr>
          <p:spPr>
            <a:xfrm>
              <a:off x="8773125" y="1829813"/>
              <a:ext cx="371400" cy="333300"/>
            </a:xfrm>
            <a:prstGeom prst="rect">
              <a:avLst/>
            </a:prstGeom>
            <a:solidFill>
              <a:schemeClr val="lt1"/>
            </a:solidFill>
            <a:ln w="19050" cap="flat" cmpd="sng">
              <a:solidFill>
                <a:srgbClr val="0E0E0E"/>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27" name="Google Shape;184;g31167166928_0_605">
              <a:extLst>
                <a:ext uri="{FF2B5EF4-FFF2-40B4-BE49-F238E27FC236}">
                  <a16:creationId xmlns:a16="http://schemas.microsoft.com/office/drawing/2014/main" id="{69A71D5F-853B-4616-799A-7BB119B5BDEF}"/>
                </a:ext>
              </a:extLst>
            </p:cNvPr>
            <p:cNvSpPr/>
            <p:nvPr/>
          </p:nvSpPr>
          <p:spPr>
            <a:xfrm>
              <a:off x="8773125" y="3215513"/>
              <a:ext cx="371400" cy="333300"/>
            </a:xfrm>
            <a:prstGeom prst="rect">
              <a:avLst/>
            </a:prstGeom>
            <a:solidFill>
              <a:schemeClr val="lt1"/>
            </a:solidFill>
            <a:ln w="19050" cap="flat" cmpd="sng">
              <a:solidFill>
                <a:srgbClr val="0E0E0E"/>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28" name="Google Shape;185;g31167166928_0_605">
              <a:extLst>
                <a:ext uri="{FF2B5EF4-FFF2-40B4-BE49-F238E27FC236}">
                  <a16:creationId xmlns:a16="http://schemas.microsoft.com/office/drawing/2014/main" id="{BF2E3E8E-834A-60B1-0693-83348EA43C3B}"/>
                </a:ext>
              </a:extLst>
            </p:cNvPr>
            <p:cNvSpPr/>
            <p:nvPr/>
          </p:nvSpPr>
          <p:spPr>
            <a:xfrm>
              <a:off x="9144525" y="2518238"/>
              <a:ext cx="371400" cy="333300"/>
            </a:xfrm>
            <a:prstGeom prst="rect">
              <a:avLst/>
            </a:prstGeom>
            <a:solidFill>
              <a:schemeClr val="lt1"/>
            </a:solidFill>
            <a:ln w="19050" cap="flat" cmpd="sng">
              <a:solidFill>
                <a:srgbClr val="0E0E0E"/>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cxnSp>
          <p:nvCxnSpPr>
            <p:cNvPr id="29" name="Google Shape;186;g31167166928_0_605">
              <a:extLst>
                <a:ext uri="{FF2B5EF4-FFF2-40B4-BE49-F238E27FC236}">
                  <a16:creationId xmlns:a16="http://schemas.microsoft.com/office/drawing/2014/main" id="{FA8A097F-E550-E6EF-084F-7A76B4940D4F}"/>
                </a:ext>
              </a:extLst>
            </p:cNvPr>
            <p:cNvCxnSpPr/>
            <p:nvPr/>
          </p:nvCxnSpPr>
          <p:spPr>
            <a:xfrm flipH="1">
              <a:off x="9144525" y="1829813"/>
              <a:ext cx="9000" cy="1719000"/>
            </a:xfrm>
            <a:prstGeom prst="straightConnector1">
              <a:avLst/>
            </a:prstGeom>
            <a:noFill/>
            <a:ln w="38100" cap="flat" cmpd="sng">
              <a:solidFill>
                <a:schemeClr val="dk2"/>
              </a:solidFill>
              <a:prstDash val="dash"/>
              <a:round/>
              <a:headEnd type="none" w="med" len="med"/>
              <a:tailEnd type="none" w="med" len="med"/>
            </a:ln>
          </p:spPr>
        </p:cxnSp>
        <p:sp>
          <p:nvSpPr>
            <p:cNvPr id="30" name="Google Shape;187;g31167166928_0_605">
              <a:extLst>
                <a:ext uri="{FF2B5EF4-FFF2-40B4-BE49-F238E27FC236}">
                  <a16:creationId xmlns:a16="http://schemas.microsoft.com/office/drawing/2014/main" id="{EC2EA571-91DC-591C-226C-65655A61BD76}"/>
                </a:ext>
              </a:extLst>
            </p:cNvPr>
            <p:cNvSpPr/>
            <p:nvPr/>
          </p:nvSpPr>
          <p:spPr>
            <a:xfrm>
              <a:off x="9103275" y="1789088"/>
              <a:ext cx="91500" cy="91500"/>
            </a:xfrm>
            <a:prstGeom prst="ellipse">
              <a:avLst/>
            </a:prstGeom>
            <a:solidFill>
              <a:srgbClr val="C42D17"/>
            </a:solidFill>
            <a:ln w="9525" cap="flat" cmpd="sng">
              <a:solidFill>
                <a:srgbClr val="C42D1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grpSp>
      <p:grpSp>
        <p:nvGrpSpPr>
          <p:cNvPr id="31" name="Google Shape;188;g31167166928_0_605">
            <a:extLst>
              <a:ext uri="{FF2B5EF4-FFF2-40B4-BE49-F238E27FC236}">
                <a16:creationId xmlns:a16="http://schemas.microsoft.com/office/drawing/2014/main" id="{1794950C-0CE9-8C32-7803-CEE0E70C30E5}"/>
              </a:ext>
            </a:extLst>
          </p:cNvPr>
          <p:cNvGrpSpPr/>
          <p:nvPr/>
        </p:nvGrpSpPr>
        <p:grpSpPr>
          <a:xfrm>
            <a:off x="10372725" y="1698225"/>
            <a:ext cx="955650" cy="2312038"/>
            <a:chOff x="10391775" y="1663038"/>
            <a:chExt cx="955650" cy="2312038"/>
          </a:xfrm>
        </p:grpSpPr>
        <p:sp>
          <p:nvSpPr>
            <p:cNvPr id="32" name="Google Shape;189;g31167166928_0_605">
              <a:extLst>
                <a:ext uri="{FF2B5EF4-FFF2-40B4-BE49-F238E27FC236}">
                  <a16:creationId xmlns:a16="http://schemas.microsoft.com/office/drawing/2014/main" id="{789AA63A-B9A2-EE62-CA5A-EDDDD9E0B767}"/>
                </a:ext>
              </a:extLst>
            </p:cNvPr>
            <p:cNvSpPr/>
            <p:nvPr/>
          </p:nvSpPr>
          <p:spPr>
            <a:xfrm>
              <a:off x="10391775" y="1689075"/>
              <a:ext cx="914400" cy="2286000"/>
            </a:xfrm>
            <a:prstGeom prst="rect">
              <a:avLst/>
            </a:prstGeom>
            <a:solidFill>
              <a:schemeClr val="lt1"/>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33" name="Google Shape;190;g31167166928_0_605">
              <a:extLst>
                <a:ext uri="{FF2B5EF4-FFF2-40B4-BE49-F238E27FC236}">
                  <a16:creationId xmlns:a16="http://schemas.microsoft.com/office/drawing/2014/main" id="{2B0A49DA-06CE-0A5C-1F4C-511522C24285}"/>
                </a:ext>
              </a:extLst>
            </p:cNvPr>
            <p:cNvSpPr/>
            <p:nvPr/>
          </p:nvSpPr>
          <p:spPr>
            <a:xfrm>
              <a:off x="11255925" y="1663038"/>
              <a:ext cx="91500" cy="91500"/>
            </a:xfrm>
            <a:prstGeom prst="ellipse">
              <a:avLst/>
            </a:prstGeom>
            <a:solidFill>
              <a:srgbClr val="C42D17"/>
            </a:solidFill>
            <a:ln w="9525" cap="flat" cmpd="sng">
              <a:solidFill>
                <a:srgbClr val="C42D17"/>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grpSp>
      <p:sp>
        <p:nvSpPr>
          <p:cNvPr id="34" name="Google Shape;191;g31167166928_0_605">
            <a:extLst>
              <a:ext uri="{FF2B5EF4-FFF2-40B4-BE49-F238E27FC236}">
                <a16:creationId xmlns:a16="http://schemas.microsoft.com/office/drawing/2014/main" id="{A450920E-F9E1-CEA4-EBFF-E9791EA5DA58}"/>
              </a:ext>
            </a:extLst>
          </p:cNvPr>
          <p:cNvSpPr txBox="1"/>
          <p:nvPr/>
        </p:nvSpPr>
        <p:spPr>
          <a:xfrm>
            <a:off x="4143125" y="1285875"/>
            <a:ext cx="71853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000" b="1">
                <a:solidFill>
                  <a:schemeClr val="dk1"/>
                </a:solidFill>
                <a:latin typeface="Corbel"/>
                <a:ea typeface="Corbel"/>
                <a:cs typeface="Corbel"/>
                <a:sym typeface="Corbel"/>
              </a:rPr>
              <a:t>A)                                    B)                                        C)                           D)</a:t>
            </a:r>
            <a:endParaRPr sz="2000" b="1">
              <a:solidFill>
                <a:schemeClr val="dk1"/>
              </a:solidFill>
              <a:latin typeface="Corbel"/>
              <a:ea typeface="Corbel"/>
              <a:cs typeface="Corbel"/>
              <a:sym typeface="Corbel"/>
            </a:endParaRPr>
          </a:p>
        </p:txBody>
      </p:sp>
      <p:sp>
        <p:nvSpPr>
          <p:cNvPr id="35" name="Google Shape;192;g31167166928_0_605">
            <a:extLst>
              <a:ext uri="{FF2B5EF4-FFF2-40B4-BE49-F238E27FC236}">
                <a16:creationId xmlns:a16="http://schemas.microsoft.com/office/drawing/2014/main" id="{C412FC61-1804-2C9E-DD76-E8716ACCABA3}"/>
              </a:ext>
            </a:extLst>
          </p:cNvPr>
          <p:cNvSpPr txBox="1"/>
          <p:nvPr/>
        </p:nvSpPr>
        <p:spPr>
          <a:xfrm>
            <a:off x="4143125" y="4465138"/>
            <a:ext cx="5486400" cy="1293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400">
                <a:solidFill>
                  <a:srgbClr val="3F3F3F"/>
                </a:solidFill>
                <a:latin typeface="Corbel"/>
                <a:ea typeface="Corbel"/>
                <a:cs typeface="Corbel"/>
                <a:sym typeface="Corbel"/>
              </a:rPr>
              <a:t>2. Determine Sample Size</a:t>
            </a:r>
            <a:endParaRPr sz="2400">
              <a:solidFill>
                <a:srgbClr val="3F3F3F"/>
              </a:solidFill>
              <a:latin typeface="Corbel"/>
              <a:ea typeface="Corbel"/>
              <a:cs typeface="Corbel"/>
              <a:sym typeface="Corbel"/>
            </a:endParaRPr>
          </a:p>
          <a:p>
            <a:pPr marL="0" lvl="0" indent="0" algn="l" rtl="0">
              <a:spcBef>
                <a:spcPts val="0"/>
              </a:spcBef>
              <a:spcAft>
                <a:spcPts val="0"/>
              </a:spcAft>
              <a:buNone/>
            </a:pPr>
            <a:endParaRPr sz="2400">
              <a:solidFill>
                <a:srgbClr val="3F3F3F"/>
              </a:solidFill>
              <a:latin typeface="Corbel"/>
              <a:ea typeface="Corbel"/>
              <a:cs typeface="Corbel"/>
              <a:sym typeface="Corbel"/>
            </a:endParaRPr>
          </a:p>
          <a:p>
            <a:pPr marL="0" lvl="0" indent="0" algn="l" rtl="0">
              <a:spcBef>
                <a:spcPts val="0"/>
              </a:spcBef>
              <a:spcAft>
                <a:spcPts val="0"/>
              </a:spcAft>
              <a:buNone/>
            </a:pPr>
            <a:r>
              <a:rPr lang="en-US" sz="2400">
                <a:solidFill>
                  <a:srgbClr val="3F3F3F"/>
                </a:solidFill>
                <a:latin typeface="Corbel"/>
                <a:ea typeface="Corbel"/>
                <a:cs typeface="Corbel"/>
                <a:sym typeface="Corbel"/>
              </a:rPr>
              <a:t>3. Selecting Sampling Points</a:t>
            </a:r>
            <a:endParaRPr sz="2400">
              <a:solidFill>
                <a:srgbClr val="3F3F3F"/>
              </a:solidFill>
              <a:latin typeface="Corbel"/>
              <a:ea typeface="Corbel"/>
              <a:cs typeface="Corbel"/>
              <a:sym typeface="Corbel"/>
            </a:endParaRPr>
          </a:p>
        </p:txBody>
      </p:sp>
    </p:spTree>
    <p:extLst>
      <p:ext uri="{BB962C8B-B14F-4D97-AF65-F5344CB8AC3E}">
        <p14:creationId xmlns:p14="http://schemas.microsoft.com/office/powerpoint/2010/main" val="1809184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E0BD56-1B5D-D80D-D74A-C73166D80E81}"/>
              </a:ext>
            </a:extLst>
          </p:cNvPr>
          <p:cNvSpPr>
            <a:spLocks noGrp="1"/>
          </p:cNvSpPr>
          <p:nvPr>
            <p:ph type="title"/>
          </p:nvPr>
        </p:nvSpPr>
        <p:spPr>
          <a:xfrm>
            <a:off x="252919" y="1123837"/>
            <a:ext cx="2947482" cy="1283461"/>
          </a:xfrm>
        </p:spPr>
        <p:txBody>
          <a:bodyPr anchor="b">
            <a:normAutofit/>
          </a:bodyPr>
          <a:lstStyle/>
          <a:p>
            <a:r>
              <a:rPr lang="en-US" sz="2800"/>
              <a:t>Monitoring Plan </a:t>
            </a:r>
            <a:endParaRPr lang="en-GB" sz="2800"/>
          </a:p>
        </p:txBody>
      </p:sp>
      <p:sp>
        <p:nvSpPr>
          <p:cNvPr id="8" name="Content Placeholder 7">
            <a:extLst>
              <a:ext uri="{FF2B5EF4-FFF2-40B4-BE49-F238E27FC236}">
                <a16:creationId xmlns:a16="http://schemas.microsoft.com/office/drawing/2014/main" id="{B6C6B5DA-1988-79E3-0287-2CB3C329F03F}"/>
              </a:ext>
            </a:extLst>
          </p:cNvPr>
          <p:cNvSpPr>
            <a:spLocks noGrp="1"/>
          </p:cNvSpPr>
          <p:nvPr>
            <p:ph idx="1"/>
          </p:nvPr>
        </p:nvSpPr>
        <p:spPr>
          <a:xfrm>
            <a:off x="252920" y="2407298"/>
            <a:ext cx="2947482" cy="3498980"/>
          </a:xfrm>
        </p:spPr>
        <p:txBody>
          <a:bodyPr anchor="t">
            <a:normAutofit/>
          </a:bodyPr>
          <a:lstStyle/>
          <a:p>
            <a:pPr marL="457200" lvl="0" indent="-342900" algn="l" rtl="0">
              <a:lnSpc>
                <a:spcPct val="150000"/>
              </a:lnSpc>
              <a:spcBef>
                <a:spcPts val="1200"/>
              </a:spcBef>
              <a:spcAft>
                <a:spcPts val="0"/>
              </a:spcAft>
              <a:buSzPts val="1800"/>
              <a:buChar char="●"/>
            </a:pPr>
            <a:r>
              <a:rPr lang="en-US">
                <a:solidFill>
                  <a:schemeClr val="bg1"/>
                </a:solidFill>
              </a:rPr>
              <a:t>Additional Baseline Monitoring</a:t>
            </a:r>
          </a:p>
          <a:p>
            <a:pPr marL="914400" lvl="1" indent="-342900" algn="l" rtl="0">
              <a:lnSpc>
                <a:spcPct val="150000"/>
              </a:lnSpc>
              <a:spcBef>
                <a:spcPts val="0"/>
              </a:spcBef>
              <a:spcAft>
                <a:spcPts val="0"/>
              </a:spcAft>
              <a:buSzPts val="1800"/>
              <a:buChar char="●"/>
            </a:pPr>
            <a:r>
              <a:rPr lang="en-US">
                <a:solidFill>
                  <a:schemeClr val="bg1"/>
                </a:solidFill>
              </a:rPr>
              <a:t>Non-tree Biomass</a:t>
            </a:r>
          </a:p>
          <a:p>
            <a:pPr marL="457200" lvl="0" indent="-342900" algn="l" rtl="0">
              <a:lnSpc>
                <a:spcPct val="150000"/>
              </a:lnSpc>
              <a:spcBef>
                <a:spcPts val="0"/>
              </a:spcBef>
              <a:spcAft>
                <a:spcPts val="0"/>
              </a:spcAft>
              <a:buSzPts val="1800"/>
              <a:buChar char="●"/>
            </a:pPr>
            <a:r>
              <a:rPr lang="en-US">
                <a:solidFill>
                  <a:schemeClr val="bg1"/>
                </a:solidFill>
              </a:rPr>
              <a:t>Soil Carbon Cores</a:t>
            </a:r>
          </a:p>
          <a:p>
            <a:pPr marL="457200" lvl="0" indent="-342900" algn="l" rtl="0">
              <a:lnSpc>
                <a:spcPct val="150000"/>
              </a:lnSpc>
              <a:spcBef>
                <a:spcPts val="0"/>
              </a:spcBef>
              <a:spcAft>
                <a:spcPts val="0"/>
              </a:spcAft>
              <a:buSzPts val="1800"/>
              <a:buChar char="●"/>
            </a:pPr>
            <a:r>
              <a:rPr lang="en-US">
                <a:solidFill>
                  <a:schemeClr val="bg1"/>
                </a:solidFill>
              </a:rPr>
              <a:t>Permanent Plots vs Full Replacement</a:t>
            </a:r>
          </a:p>
          <a:p>
            <a:pPr marL="457200" lvl="0" indent="-342900" algn="l" rtl="0">
              <a:lnSpc>
                <a:spcPct val="150000"/>
              </a:lnSpc>
              <a:spcBef>
                <a:spcPts val="0"/>
              </a:spcBef>
              <a:spcAft>
                <a:spcPts val="0"/>
              </a:spcAft>
              <a:buSzPts val="1800"/>
              <a:buChar char="●"/>
            </a:pPr>
            <a:r>
              <a:rPr lang="en-US">
                <a:solidFill>
                  <a:schemeClr val="bg1"/>
                </a:solidFill>
              </a:rPr>
              <a:t>Local Expert is Key!</a:t>
            </a:r>
          </a:p>
          <a:p>
            <a:endParaRPr lang="en-US" sz="1600">
              <a:solidFill>
                <a:schemeClr val="bg1"/>
              </a:solidFill>
            </a:endParaRPr>
          </a:p>
        </p:txBody>
      </p:sp>
      <p:pic>
        <p:nvPicPr>
          <p:cNvPr id="4" name="Content Placeholder 4" descr="People picking berries">
            <a:extLst>
              <a:ext uri="{FF2B5EF4-FFF2-40B4-BE49-F238E27FC236}">
                <a16:creationId xmlns:a16="http://schemas.microsoft.com/office/drawing/2014/main" id="{E463BB50-EF85-9B90-3B4A-449B2F177AD0}"/>
              </a:ext>
            </a:extLst>
          </p:cNvPr>
          <p:cNvPicPr>
            <a:picLocks noChangeAspect="1"/>
          </p:cNvPicPr>
          <p:nvPr/>
        </p:nvPicPr>
        <p:blipFill>
          <a:blip r:embed="rId3"/>
          <a:srcRect l="261" r="2419" b="-1"/>
          <a:stretch/>
        </p:blipFill>
        <p:spPr>
          <a:xfrm>
            <a:off x="3778897" y="758952"/>
            <a:ext cx="7772401" cy="5330952"/>
          </a:xfrm>
          <a:prstGeom prst="rect">
            <a:avLst/>
          </a:prstGeom>
        </p:spPr>
      </p:pic>
    </p:spTree>
    <p:extLst>
      <p:ext uri="{BB962C8B-B14F-4D97-AF65-F5344CB8AC3E}">
        <p14:creationId xmlns:p14="http://schemas.microsoft.com/office/powerpoint/2010/main" val="1306788825"/>
      </p:ext>
    </p:extLst>
  </p:cSld>
  <p:clrMapOvr>
    <a:masterClrMapping/>
  </p:clrMapOvr>
</p:sld>
</file>

<file path=ppt/theme/theme1.xml><?xml version="1.0" encoding="utf-8"?>
<a:theme xmlns:a="http://schemas.openxmlformats.org/drawingml/2006/main" name="Fra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Fra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18A1B607-7BAE-46D6-8090-545AC7BDD739}"/>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Notes xmlns="c93523a4-b16d-4d59-a454-9acbe872ab36">NA</Notes>
    <Relevance xmlns="c93523a4-b16d-4d59-a454-9acbe872ab36">
      <Value>Enter Choice #Art 6</Value>
    </Relevance>
    <Weblink xmlns="c93523a4-b16d-4d59-a454-9acbe872ab36">
      <Url xsi:nil="true"/>
      <Description xsi:nil="true"/>
    </Weblink>
    <TaxCatchAll xmlns="9ecebf30-e226-460f-96ee-74872a04efa4" xsi:nil="true"/>
    <lcf76f155ced4ddcb4097134ff3c332f xmlns="c93523a4-b16d-4d59-a454-9acbe872ab36">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457CCF858B3B24CB5C3BD98C9B15BCC" ma:contentTypeVersion="14" ma:contentTypeDescription="Create a new document." ma:contentTypeScope="" ma:versionID="31d155dba1adc1933ec71a8b2a545358">
  <xsd:schema xmlns:xsd="http://www.w3.org/2001/XMLSchema" xmlns:xs="http://www.w3.org/2001/XMLSchema" xmlns:p="http://schemas.microsoft.com/office/2006/metadata/properties" xmlns:ns2="9ecebf30-e226-460f-96ee-74872a04efa4" xmlns:ns3="78d9f431-6555-4918-a799-f2863251a69c" xmlns:ns4="c93523a4-b16d-4d59-a454-9acbe872ab36" targetNamespace="http://schemas.microsoft.com/office/2006/metadata/properties" ma:root="true" ma:fieldsID="2e254cafb327ee247686910fcc781b32" ns2:_="" ns3:_="" ns4:_="">
    <xsd:import namespace="9ecebf30-e226-460f-96ee-74872a04efa4"/>
    <xsd:import namespace="78d9f431-6555-4918-a799-f2863251a69c"/>
    <xsd:import namespace="c93523a4-b16d-4d59-a454-9acbe872ab36"/>
    <xsd:element name="properties">
      <xsd:complexType>
        <xsd:sequence>
          <xsd:element name="documentManagement">
            <xsd:complexType>
              <xsd:all>
                <xsd:element ref="ns2:SharedWithUsers" minOccurs="0"/>
                <xsd:element ref="ns2:SharedWithDetails"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EventHashCode" minOccurs="0"/>
                <xsd:element ref="ns4:MediaServiceGenerationTime" minOccurs="0"/>
                <xsd:element ref="ns4:MediaServiceOCR" minOccurs="0"/>
                <xsd:element ref="ns4:MediaServiceAutoKeyPoints" minOccurs="0"/>
                <xsd:element ref="ns4:MediaServiceKeyPoints" minOccurs="0"/>
                <xsd:element ref="ns4:MediaServiceLocation" minOccurs="0"/>
                <xsd:element ref="ns4:Notes" minOccurs="0"/>
                <xsd:element ref="ns4:Weblink" minOccurs="0"/>
                <xsd:element ref="ns4:Relevance" minOccurs="0"/>
                <xsd:element ref="ns4:MediaLengthInSeconds" minOccurs="0"/>
                <xsd:element ref="ns4:lcf76f155ced4ddcb4097134ff3c332f" minOccurs="0"/>
                <xsd:element ref="ns2:TaxCatchAll" minOccurs="0"/>
                <xsd:element ref="ns4:MediaServiceObjectDetectorVersion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cebf30-e226-460f-96ee-74872a04efa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8" nillable="true" ma:displayName="Taxonomy Catch All Column" ma:hidden="true" ma:list="{96a4a94f-a41f-4016-a66b-9208a1845355}" ma:internalName="TaxCatchAll" ma:readOnly="false" ma:showField="CatchAllData" ma:web="9ecebf30-e226-460f-96ee-74872a04efa4">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8d9f431-6555-4918-a799-f2863251a69c" elementFormDefault="qualified">
    <xsd:import namespace="http://schemas.microsoft.com/office/2006/documentManagement/types"/>
    <xsd:import namespace="http://schemas.microsoft.com/office/infopath/2007/PartnerControls"/>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93523a4-b16d-4d59-a454-9acbe872ab36"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Notes" ma:index="22" nillable="true" ma:displayName="Notes" ma:default="NA" ma:format="Dropdown" ma:internalName="Notes">
      <xsd:simpleType>
        <xsd:restriction base="dms:Note">
          <xsd:maxLength value="255"/>
        </xsd:restriction>
      </xsd:simpleType>
    </xsd:element>
    <xsd:element name="Weblink" ma:index="23" nillable="true" ma:displayName="Weblink" ma:description="https://www.perspectives.cc/fileadmin/Publications/SEA_Pricing_Study.pdf" ma:format="Hyperlink" ma:internalName="Weblink">
      <xsd:complexType>
        <xsd:complexContent>
          <xsd:extension base="dms:URL">
            <xsd:sequence>
              <xsd:element name="Url" type="dms:ValidUrl" minOccurs="0" nillable="true"/>
              <xsd:element name="Description" type="xsd:string" nillable="true"/>
            </xsd:sequence>
          </xsd:extension>
        </xsd:complexContent>
      </xsd:complexType>
    </xsd:element>
    <xsd:element name="Relevance" ma:index="24" nillable="true" ma:displayName="Relevance" ma:default="Enter Choice #Art 6" ma:internalName="Relevance">
      <xsd:complexType>
        <xsd:complexContent>
          <xsd:extension base="dms:MultiChoice">
            <xsd:sequence>
              <xsd:element name="Value" maxOccurs="unbounded" minOccurs="0" nillable="true">
                <xsd:simpleType>
                  <xsd:restriction base="dms:Choice">
                    <xsd:enumeration value="Enter Choice #Art 6"/>
                    <xsd:enumeration value="Enter Choice #CA"/>
                    <xsd:enumeration value="Enter Choice #SDG"/>
                  </xsd:restriction>
                </xsd:simpleType>
              </xsd:element>
            </xsd:sequence>
          </xsd:extension>
        </xsd:complexContent>
      </xsd:complexType>
    </xsd:element>
    <xsd:element name="MediaLengthInSeconds" ma:index="25" nillable="true" ma:displayName="MediaLengthInSeconds" ma:hidden="true"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3f161edd-7b79-4478-98eb-f673e2ec4f9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9" nillable="true" ma:displayName="MediaServiceObjectDetectorVersions" ma:hidden="true" ma:indexed="true" ma:internalName="MediaServiceObjectDetectorVersions" ma:readOnly="true">
      <xsd:simpleType>
        <xsd:restriction base="dms:Text"/>
      </xsd:simpleType>
    </xsd:element>
    <xsd:element name="MediaServiceSearchProperties" ma:index="3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81786A8-E6FA-42E1-AFF5-5CB172FADA44}">
  <ds:schemaRefs>
    <ds:schemaRef ds:uri="78d9f431-6555-4918-a799-f2863251a69c"/>
    <ds:schemaRef ds:uri="http://purl.org/dc/elements/1.1/"/>
    <ds:schemaRef ds:uri="c93523a4-b16d-4d59-a454-9acbe872ab36"/>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9ecebf30-e226-460f-96ee-74872a04efa4"/>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7DC765C8-2ABA-4440-B935-47CDC9352FCD}">
  <ds:schemaRefs>
    <ds:schemaRef ds:uri="http://schemas.microsoft.com/sharepoint/v3/contenttype/forms"/>
  </ds:schemaRefs>
</ds:datastoreItem>
</file>

<file path=customXml/itemProps3.xml><?xml version="1.0" encoding="utf-8"?>
<ds:datastoreItem xmlns:ds="http://schemas.openxmlformats.org/officeDocument/2006/customXml" ds:itemID="{DD7ADDBB-8391-4A8E-ABBB-5A24C3B038CA}">
  <ds:schemaRefs>
    <ds:schemaRef ds:uri="78d9f431-6555-4918-a799-f2863251a69c"/>
    <ds:schemaRef ds:uri="9ecebf30-e226-460f-96ee-74872a04efa4"/>
    <ds:schemaRef ds:uri="c93523a4-b16d-4d59-a454-9acbe872ab3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2226</Words>
  <Application>Microsoft Office PowerPoint</Application>
  <PresentationFormat>Widescreen</PresentationFormat>
  <Paragraphs>208</Paragraphs>
  <Slides>14</Slides>
  <Notes>13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14</vt:i4>
      </vt:variant>
    </vt:vector>
  </HeadingPairs>
  <TitlesOfParts>
    <vt:vector size="23" baseType="lpstr">
      <vt:lpstr>Wingdings 2</vt:lpstr>
      <vt:lpstr>Wingdings</vt:lpstr>
      <vt:lpstr>Corbel</vt:lpstr>
      <vt:lpstr>Noto Sans Symbols</vt:lpstr>
      <vt:lpstr>Calibri</vt:lpstr>
      <vt:lpstr>Arial</vt:lpstr>
      <vt:lpstr>Aptos</vt:lpstr>
      <vt:lpstr>Frame</vt:lpstr>
      <vt:lpstr>1_Frame</vt:lpstr>
      <vt:lpstr>Module 4  Implementation, Monitoring and Reporting</vt:lpstr>
      <vt:lpstr>Acknowledgement</vt:lpstr>
      <vt:lpstr>Learning Objectives</vt:lpstr>
      <vt:lpstr>Key Components of Monitoring</vt:lpstr>
      <vt:lpstr>Project Stratification</vt:lpstr>
      <vt:lpstr>Key Survey Guidance</vt:lpstr>
      <vt:lpstr>Audience questions</vt:lpstr>
      <vt:lpstr>Monitoring Plan</vt:lpstr>
      <vt:lpstr>Monitoring Plan </vt:lpstr>
      <vt:lpstr>Data Collection</vt:lpstr>
      <vt:lpstr>Audience questions</vt:lpstr>
      <vt:lpstr>Remote Sensing</vt:lpstr>
      <vt:lpstr>Reporting</vt:lpstr>
      <vt:lpstr>Q&amp;A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MM</dc:creator>
  <cp:lastModifiedBy>James Walker</cp:lastModifiedBy>
  <cp:revision>4</cp:revision>
  <dcterms:created xsi:type="dcterms:W3CDTF">2024-10-24T19:10:54Z</dcterms:created>
  <dcterms:modified xsi:type="dcterms:W3CDTF">2024-12-04T12:58:24Z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0x010100C457CCF858B3B24CB5C3BD98C9B15BCC</vt:lpwstr>
  </property>
  <property fmtid="{D5CDD505-2E9C-101B-9397-08002B2CF9AE}" pid="3" name="MediaServiceImageTags">
    <vt:lpwstr/>
  </property>
</Properties>
</file>