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notesMasterIdLst>
    <p:notesMasterId r:id="rId10"/>
  </p:notesMasterIdLst>
  <p:sldIdLst>
    <p:sldId id="256" r:id="rId5"/>
    <p:sldId id="520" r:id="rId6"/>
    <p:sldId id="528" r:id="rId7"/>
    <p:sldId id="527" r:id="rId8"/>
    <p:sldId id="538"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9460DF-ACAD-4D06-B3B6-C756B56CC74C}" v="125" dt="2024-11-12T12:38:01.739"/>
    <p1510:client id="{9180B6CE-5E22-46D7-A7CC-758D148326E3}" v="191" dt="2024-11-12T10:55:34.8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68204" autoAdjust="0"/>
  </p:normalViewPr>
  <p:slideViewPr>
    <p:cSldViewPr snapToGrid="0">
      <p:cViewPr varScale="1">
        <p:scale>
          <a:sx n="72" d="100"/>
          <a:sy n="72" d="100"/>
        </p:scale>
        <p:origin x="142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Walker" userId="2be3c9a64ffcb627" providerId="LiveId" clId="{06942F3C-180C-4C47-BC77-A2B43362C219}"/>
    <pc:docChg chg="custSel modSld">
      <pc:chgData name="James Walker" userId="2be3c9a64ffcb627" providerId="LiveId" clId="{06942F3C-180C-4C47-BC77-A2B43362C219}" dt="2024-11-06T12:01:27.431" v="2636" actId="20577"/>
      <pc:docMkLst>
        <pc:docMk/>
      </pc:docMkLst>
      <pc:sldChg chg="modSp mod">
        <pc:chgData name="James Walker" userId="2be3c9a64ffcb627" providerId="LiveId" clId="{06942F3C-180C-4C47-BC77-A2B43362C219}" dt="2024-11-06T10:32:17.320" v="19" actId="20577"/>
        <pc:sldMkLst>
          <pc:docMk/>
          <pc:sldMk cId="3169436656" sldId="256"/>
        </pc:sldMkLst>
        <pc:spChg chg="mod">
          <ac:chgData name="James Walker" userId="2be3c9a64ffcb627" providerId="LiveId" clId="{06942F3C-180C-4C47-BC77-A2B43362C219}" dt="2024-11-06T10:32:17.320" v="19" actId="20577"/>
          <ac:spMkLst>
            <pc:docMk/>
            <pc:sldMk cId="3169436656" sldId="256"/>
            <ac:spMk id="2" creationId="{B635C9D4-E2B9-71CD-E25A-4E732752F408}"/>
          </ac:spMkLst>
        </pc:spChg>
      </pc:sldChg>
      <pc:sldChg chg="modSp mod modNotesTx">
        <pc:chgData name="James Walker" userId="2be3c9a64ffcb627" providerId="LiveId" clId="{06942F3C-180C-4C47-BC77-A2B43362C219}" dt="2024-11-06T11:13:03.336" v="1513" actId="20577"/>
        <pc:sldMkLst>
          <pc:docMk/>
          <pc:sldMk cId="1108727245" sldId="525"/>
        </pc:sldMkLst>
        <pc:spChg chg="mod">
          <ac:chgData name="James Walker" userId="2be3c9a64ffcb627" providerId="LiveId" clId="{06942F3C-180C-4C47-BC77-A2B43362C219}" dt="2024-11-06T11:11:17.624" v="1110" actId="20577"/>
          <ac:spMkLst>
            <pc:docMk/>
            <pc:sldMk cId="1108727245" sldId="525"/>
            <ac:spMk id="9" creationId="{954A042D-4A1B-509A-A5A0-FD14618FCEA2}"/>
          </ac:spMkLst>
        </pc:spChg>
      </pc:sldChg>
      <pc:sldChg chg="modNotesTx">
        <pc:chgData name="James Walker" userId="2be3c9a64ffcb627" providerId="LiveId" clId="{06942F3C-180C-4C47-BC77-A2B43362C219}" dt="2024-11-06T11:13:39.472" v="1554" actId="20577"/>
        <pc:sldMkLst>
          <pc:docMk/>
          <pc:sldMk cId="773629689" sldId="527"/>
        </pc:sldMkLst>
      </pc:sldChg>
      <pc:sldChg chg="modSp mod modNotesTx">
        <pc:chgData name="James Walker" userId="2be3c9a64ffcb627" providerId="LiveId" clId="{06942F3C-180C-4C47-BC77-A2B43362C219}" dt="2024-11-06T12:01:27.431" v="2636" actId="20577"/>
        <pc:sldMkLst>
          <pc:docMk/>
          <pc:sldMk cId="2985647096" sldId="528"/>
        </pc:sldMkLst>
        <pc:spChg chg="mod">
          <ac:chgData name="James Walker" userId="2be3c9a64ffcb627" providerId="LiveId" clId="{06942F3C-180C-4C47-BC77-A2B43362C219}" dt="2024-11-06T11:58:27.054" v="2053" actId="20577"/>
          <ac:spMkLst>
            <pc:docMk/>
            <pc:sldMk cId="2985647096" sldId="528"/>
            <ac:spMk id="9" creationId="{21DD4886-3C04-A859-F1B5-F5B04F38AA8D}"/>
          </ac:spMkLst>
        </pc:spChg>
      </pc:sldChg>
    </pc:docChg>
  </pc:docChgLst>
  <pc:docChgLst>
    <pc:chgData name="James Walker" userId="9addee92f28a87ec" providerId="LiveId" clId="{319460DF-ACAD-4D06-B3B6-C756B56CC74C}"/>
    <pc:docChg chg="undo custSel modSld">
      <pc:chgData name="James Walker" userId="9addee92f28a87ec" providerId="LiveId" clId="{319460DF-ACAD-4D06-B3B6-C756B56CC74C}" dt="2024-11-12T12:38:01.739" v="1014"/>
      <pc:docMkLst>
        <pc:docMk/>
      </pc:docMkLst>
      <pc:sldChg chg="modSp mod">
        <pc:chgData name="James Walker" userId="9addee92f28a87ec" providerId="LiveId" clId="{319460DF-ACAD-4D06-B3B6-C756B56CC74C}" dt="2024-11-12T12:22:52.605" v="28" actId="20577"/>
        <pc:sldMkLst>
          <pc:docMk/>
          <pc:sldMk cId="3169436656" sldId="256"/>
        </pc:sldMkLst>
        <pc:spChg chg="mod">
          <ac:chgData name="James Walker" userId="9addee92f28a87ec" providerId="LiveId" clId="{319460DF-ACAD-4D06-B3B6-C756B56CC74C}" dt="2024-11-12T12:22:52.605" v="28" actId="20577"/>
          <ac:spMkLst>
            <pc:docMk/>
            <pc:sldMk cId="3169436656" sldId="256"/>
            <ac:spMk id="2" creationId="{B635C9D4-E2B9-71CD-E25A-4E732752F408}"/>
          </ac:spMkLst>
        </pc:spChg>
      </pc:sldChg>
      <pc:sldChg chg="addSp delSp modSp mod">
        <pc:chgData name="James Walker" userId="9addee92f28a87ec" providerId="LiveId" clId="{319460DF-ACAD-4D06-B3B6-C756B56CC74C}" dt="2024-11-12T12:29:00.820" v="157" actId="20577"/>
        <pc:sldMkLst>
          <pc:docMk/>
          <pc:sldMk cId="550471044" sldId="520"/>
        </pc:sldMkLst>
        <pc:spChg chg="mod">
          <ac:chgData name="James Walker" userId="9addee92f28a87ec" providerId="LiveId" clId="{319460DF-ACAD-4D06-B3B6-C756B56CC74C}" dt="2024-11-12T12:24:35.459" v="32" actId="26606"/>
          <ac:spMkLst>
            <pc:docMk/>
            <pc:sldMk cId="550471044" sldId="520"/>
            <ac:spMk id="2" creationId="{9925A8EF-A145-21A6-F655-EE8C79BDE8AB}"/>
          </ac:spMkLst>
        </pc:spChg>
        <pc:spChg chg="mod">
          <ac:chgData name="James Walker" userId="9addee92f28a87ec" providerId="LiveId" clId="{319460DF-ACAD-4D06-B3B6-C756B56CC74C}" dt="2024-11-12T12:29:00.820" v="157" actId="20577"/>
          <ac:spMkLst>
            <pc:docMk/>
            <pc:sldMk cId="550471044" sldId="520"/>
            <ac:spMk id="8" creationId="{A03C68CC-54AD-B507-AA25-4D2FA9A89739}"/>
          </ac:spMkLst>
        </pc:spChg>
        <pc:spChg chg="add del">
          <ac:chgData name="James Walker" userId="9addee92f28a87ec" providerId="LiveId" clId="{319460DF-ACAD-4D06-B3B6-C756B56CC74C}" dt="2024-11-12T12:24:35.476" v="33" actId="26606"/>
          <ac:spMkLst>
            <pc:docMk/>
            <pc:sldMk cId="550471044" sldId="520"/>
            <ac:spMk id="28" creationId="{5611A2E7-2DD9-4555-928A-894EC79E03A8}"/>
          </ac:spMkLst>
        </pc:spChg>
        <pc:spChg chg="add del">
          <ac:chgData name="James Walker" userId="9addee92f28a87ec" providerId="LiveId" clId="{319460DF-ACAD-4D06-B3B6-C756B56CC74C}" dt="2024-11-12T12:24:35.476" v="33" actId="26606"/>
          <ac:spMkLst>
            <pc:docMk/>
            <pc:sldMk cId="550471044" sldId="520"/>
            <ac:spMk id="29" creationId="{2BA98C34-AC1D-4AEE-8074-7A190172EE43}"/>
          </ac:spMkLst>
        </pc:spChg>
        <pc:spChg chg="add del">
          <ac:chgData name="James Walker" userId="9addee92f28a87ec" providerId="LiveId" clId="{319460DF-ACAD-4D06-B3B6-C756B56CC74C}" dt="2024-11-12T12:24:35.476" v="33" actId="26606"/>
          <ac:spMkLst>
            <pc:docMk/>
            <pc:sldMk cId="550471044" sldId="520"/>
            <ac:spMk id="30" creationId="{0E96A25A-F57C-45D2-9D6D-87D57CC405D0}"/>
          </ac:spMkLst>
        </pc:spChg>
        <pc:spChg chg="add del">
          <ac:chgData name="James Walker" userId="9addee92f28a87ec" providerId="LiveId" clId="{319460DF-ACAD-4D06-B3B6-C756B56CC74C}" dt="2024-11-12T12:24:35.459" v="32" actId="26606"/>
          <ac:spMkLst>
            <pc:docMk/>
            <pc:sldMk cId="550471044" sldId="520"/>
            <ac:spMk id="35" creationId="{DA178560-78C9-4CB5-BE46-05302CDA8E98}"/>
          </ac:spMkLst>
        </pc:spChg>
        <pc:spChg chg="add del">
          <ac:chgData name="James Walker" userId="9addee92f28a87ec" providerId="LiveId" clId="{319460DF-ACAD-4D06-B3B6-C756B56CC74C}" dt="2024-11-12T12:24:35.459" v="32" actId="26606"/>
          <ac:spMkLst>
            <pc:docMk/>
            <pc:sldMk cId="550471044" sldId="520"/>
            <ac:spMk id="37" creationId="{69461EC9-A94F-4225-B526-5C862F340FB6}"/>
          </ac:spMkLst>
        </pc:spChg>
        <pc:spChg chg="add del">
          <ac:chgData name="James Walker" userId="9addee92f28a87ec" providerId="LiveId" clId="{319460DF-ACAD-4D06-B3B6-C756B56CC74C}" dt="2024-11-12T12:24:35.459" v="32" actId="26606"/>
          <ac:spMkLst>
            <pc:docMk/>
            <pc:sldMk cId="550471044" sldId="520"/>
            <ac:spMk id="39" creationId="{D87160F7-FCB2-48B7-8BB8-BEFF45F6BF18}"/>
          </ac:spMkLst>
        </pc:spChg>
        <pc:spChg chg="add del">
          <ac:chgData name="James Walker" userId="9addee92f28a87ec" providerId="LiveId" clId="{319460DF-ACAD-4D06-B3B6-C756B56CC74C}" dt="2024-11-12T12:24:35.459" v="32" actId="26606"/>
          <ac:spMkLst>
            <pc:docMk/>
            <pc:sldMk cId="550471044" sldId="520"/>
            <ac:spMk id="41" creationId="{E9282B84-621E-4580-80B7-222118AE446D}"/>
          </ac:spMkLst>
        </pc:spChg>
        <pc:spChg chg="add del">
          <ac:chgData name="James Walker" userId="9addee92f28a87ec" providerId="LiveId" clId="{319460DF-ACAD-4D06-B3B6-C756B56CC74C}" dt="2024-11-12T12:25:34.622" v="36" actId="26606"/>
          <ac:spMkLst>
            <pc:docMk/>
            <pc:sldMk cId="550471044" sldId="520"/>
            <ac:spMk id="43" creationId="{CCC0F838-C0C4-46D0-AF01-49D0757FFC4E}"/>
          </ac:spMkLst>
        </pc:spChg>
        <pc:spChg chg="add del">
          <ac:chgData name="James Walker" userId="9addee92f28a87ec" providerId="LiveId" clId="{319460DF-ACAD-4D06-B3B6-C756B56CC74C}" dt="2024-11-12T12:25:34.622" v="36" actId="26606"/>
          <ac:spMkLst>
            <pc:docMk/>
            <pc:sldMk cId="550471044" sldId="520"/>
            <ac:spMk id="44" creationId="{A3C000BD-1FE2-4E03-878B-984B4377EFF5}"/>
          </ac:spMkLst>
        </pc:spChg>
        <pc:spChg chg="add del">
          <ac:chgData name="James Walker" userId="9addee92f28a87ec" providerId="LiveId" clId="{319460DF-ACAD-4D06-B3B6-C756B56CC74C}" dt="2024-11-12T12:25:34.622" v="36" actId="26606"/>
          <ac:spMkLst>
            <pc:docMk/>
            <pc:sldMk cId="550471044" sldId="520"/>
            <ac:spMk id="45" creationId="{F8806BFE-42EC-4CC1-AB07-EF8DE10157C0}"/>
          </ac:spMkLst>
        </pc:spChg>
        <pc:spChg chg="add">
          <ac:chgData name="James Walker" userId="9addee92f28a87ec" providerId="LiveId" clId="{319460DF-ACAD-4D06-B3B6-C756B56CC74C}" dt="2024-11-12T12:25:34.622" v="36" actId="26606"/>
          <ac:spMkLst>
            <pc:docMk/>
            <pc:sldMk cId="550471044" sldId="520"/>
            <ac:spMk id="50" creationId="{CCC0F838-C0C4-46D0-AF01-49D0757FFC4E}"/>
          </ac:spMkLst>
        </pc:spChg>
        <pc:spChg chg="add">
          <ac:chgData name="James Walker" userId="9addee92f28a87ec" providerId="LiveId" clId="{319460DF-ACAD-4D06-B3B6-C756B56CC74C}" dt="2024-11-12T12:25:34.622" v="36" actId="26606"/>
          <ac:spMkLst>
            <pc:docMk/>
            <pc:sldMk cId="550471044" sldId="520"/>
            <ac:spMk id="52" creationId="{A3C000BD-1FE2-4E03-878B-984B4377EFF5}"/>
          </ac:spMkLst>
        </pc:spChg>
        <pc:spChg chg="add">
          <ac:chgData name="James Walker" userId="9addee92f28a87ec" providerId="LiveId" clId="{319460DF-ACAD-4D06-B3B6-C756B56CC74C}" dt="2024-11-12T12:25:34.622" v="36" actId="26606"/>
          <ac:spMkLst>
            <pc:docMk/>
            <pc:sldMk cId="550471044" sldId="520"/>
            <ac:spMk id="54" creationId="{F8806BFE-42EC-4CC1-AB07-EF8DE10157C0}"/>
          </ac:spMkLst>
        </pc:spChg>
        <pc:picChg chg="add del mod ord">
          <ac:chgData name="James Walker" userId="9addee92f28a87ec" providerId="LiveId" clId="{319460DF-ACAD-4D06-B3B6-C756B56CC74C}" dt="2024-11-12T12:24:39.736" v="34" actId="478"/>
          <ac:picMkLst>
            <pc:docMk/>
            <pc:sldMk cId="550471044" sldId="520"/>
            <ac:picMk id="4" creationId="{95A6E8E1-C038-7182-FD11-B14ABD2C9299}"/>
          </ac:picMkLst>
        </pc:picChg>
        <pc:picChg chg="add mod ord">
          <ac:chgData name="James Walker" userId="9addee92f28a87ec" providerId="LiveId" clId="{319460DF-ACAD-4D06-B3B6-C756B56CC74C}" dt="2024-11-12T12:25:34.622" v="36" actId="26606"/>
          <ac:picMkLst>
            <pc:docMk/>
            <pc:sldMk cId="550471044" sldId="520"/>
            <ac:picMk id="6" creationId="{D2219C62-0AFD-511F-5B75-2B2C7D049A23}"/>
          </ac:picMkLst>
        </pc:picChg>
        <pc:picChg chg="del">
          <ac:chgData name="James Walker" userId="9addee92f28a87ec" providerId="LiveId" clId="{319460DF-ACAD-4D06-B3B6-C756B56CC74C}" dt="2024-11-12T12:23:00.161" v="29" actId="478"/>
          <ac:picMkLst>
            <pc:docMk/>
            <pc:sldMk cId="550471044" sldId="520"/>
            <ac:picMk id="17" creationId="{4C62EEE5-095A-7960-846D-261205D9EC55}"/>
          </ac:picMkLst>
        </pc:picChg>
      </pc:sldChg>
      <pc:sldChg chg="modNotesTx">
        <pc:chgData name="James Walker" userId="9addee92f28a87ec" providerId="LiveId" clId="{319460DF-ACAD-4D06-B3B6-C756B56CC74C}" dt="2024-11-12T12:37:40.805" v="1012" actId="20577"/>
        <pc:sldMkLst>
          <pc:docMk/>
          <pc:sldMk cId="773629689" sldId="527"/>
        </pc:sldMkLst>
      </pc:sldChg>
      <pc:sldChg chg="modSp mod modAnim modNotesTx">
        <pc:chgData name="James Walker" userId="9addee92f28a87ec" providerId="LiveId" clId="{319460DF-ACAD-4D06-B3B6-C756B56CC74C}" dt="2024-11-12T12:38:01.739" v="1014"/>
        <pc:sldMkLst>
          <pc:docMk/>
          <pc:sldMk cId="2985647096" sldId="528"/>
        </pc:sldMkLst>
        <pc:spChg chg="mod">
          <ac:chgData name="James Walker" userId="9addee92f28a87ec" providerId="LiveId" clId="{319460DF-ACAD-4D06-B3B6-C756B56CC74C}" dt="2024-11-12T12:34:24.542" v="378" actId="20577"/>
          <ac:spMkLst>
            <pc:docMk/>
            <pc:sldMk cId="2985647096" sldId="528"/>
            <ac:spMk id="9" creationId="{21DD4886-3C04-A859-F1B5-F5B04F38AA8D}"/>
          </ac:spMkLst>
        </pc:spChg>
      </pc:sldChg>
    </pc:docChg>
  </pc:docChgLst>
  <pc:docChgLst>
    <pc:chgData name="James Walker" userId="2be3c9a64ffcb627" providerId="LiveId" clId="{BB00117F-BE25-42C2-817F-7B253B67DFE5}"/>
    <pc:docChg chg="custSel delSld modSld">
      <pc:chgData name="James Walker" userId="2be3c9a64ffcb627" providerId="LiveId" clId="{BB00117F-BE25-42C2-817F-7B253B67DFE5}" dt="2024-11-05T15:58:23.039" v="2906" actId="2696"/>
      <pc:docMkLst>
        <pc:docMk/>
      </pc:docMkLst>
      <pc:sldChg chg="modSp mod">
        <pc:chgData name="James Walker" userId="2be3c9a64ffcb627" providerId="LiveId" clId="{BB00117F-BE25-42C2-817F-7B253B67DFE5}" dt="2024-11-04T15:50:48.275" v="21" actId="20577"/>
        <pc:sldMkLst>
          <pc:docMk/>
          <pc:sldMk cId="3169436656" sldId="256"/>
        </pc:sldMkLst>
        <pc:spChg chg="mod">
          <ac:chgData name="James Walker" userId="2be3c9a64ffcb627" providerId="LiveId" clId="{BB00117F-BE25-42C2-817F-7B253B67DFE5}" dt="2024-11-04T15:50:48.275" v="21" actId="20577"/>
          <ac:spMkLst>
            <pc:docMk/>
            <pc:sldMk cId="3169436656" sldId="256"/>
            <ac:spMk id="2" creationId="{B635C9D4-E2B9-71CD-E25A-4E732752F408}"/>
          </ac:spMkLst>
        </pc:spChg>
      </pc:sldChg>
      <pc:sldChg chg="del">
        <pc:chgData name="James Walker" userId="2be3c9a64ffcb627" providerId="LiveId" clId="{BB00117F-BE25-42C2-817F-7B253B67DFE5}" dt="2024-11-05T15:37:37.070" v="2014" actId="47"/>
        <pc:sldMkLst>
          <pc:docMk/>
          <pc:sldMk cId="1351033029" sldId="268"/>
        </pc:sldMkLst>
      </pc:sldChg>
      <pc:sldChg chg="del">
        <pc:chgData name="James Walker" userId="2be3c9a64ffcb627" providerId="LiveId" clId="{BB00117F-BE25-42C2-817F-7B253B67DFE5}" dt="2024-11-05T15:37:37.070" v="2014" actId="47"/>
        <pc:sldMkLst>
          <pc:docMk/>
          <pc:sldMk cId="2268982117" sldId="278"/>
        </pc:sldMkLst>
      </pc:sldChg>
      <pc:sldChg chg="del">
        <pc:chgData name="James Walker" userId="2be3c9a64ffcb627" providerId="LiveId" clId="{BB00117F-BE25-42C2-817F-7B253B67DFE5}" dt="2024-11-05T15:37:37.070" v="2014" actId="47"/>
        <pc:sldMkLst>
          <pc:docMk/>
          <pc:sldMk cId="3234544109" sldId="279"/>
        </pc:sldMkLst>
      </pc:sldChg>
      <pc:sldChg chg="del">
        <pc:chgData name="James Walker" userId="2be3c9a64ffcb627" providerId="LiveId" clId="{BB00117F-BE25-42C2-817F-7B253B67DFE5}" dt="2024-11-05T15:37:37.070" v="2014" actId="47"/>
        <pc:sldMkLst>
          <pc:docMk/>
          <pc:sldMk cId="209365162" sldId="280"/>
        </pc:sldMkLst>
      </pc:sldChg>
      <pc:sldChg chg="del">
        <pc:chgData name="James Walker" userId="2be3c9a64ffcb627" providerId="LiveId" clId="{BB00117F-BE25-42C2-817F-7B253B67DFE5}" dt="2024-11-05T15:37:37.070" v="2014" actId="47"/>
        <pc:sldMkLst>
          <pc:docMk/>
          <pc:sldMk cId="3573141074" sldId="522"/>
        </pc:sldMkLst>
      </pc:sldChg>
      <pc:sldChg chg="modSp mod modNotesTx">
        <pc:chgData name="James Walker" userId="2be3c9a64ffcb627" providerId="LiveId" clId="{BB00117F-BE25-42C2-817F-7B253B67DFE5}" dt="2024-11-04T16:06:44.308" v="1182" actId="20577"/>
        <pc:sldMkLst>
          <pc:docMk/>
          <pc:sldMk cId="1108727245" sldId="525"/>
        </pc:sldMkLst>
        <pc:spChg chg="mod">
          <ac:chgData name="James Walker" userId="2be3c9a64ffcb627" providerId="LiveId" clId="{BB00117F-BE25-42C2-817F-7B253B67DFE5}" dt="2024-11-04T15:55:58.339" v="189" actId="20577"/>
          <ac:spMkLst>
            <pc:docMk/>
            <pc:sldMk cId="1108727245" sldId="525"/>
            <ac:spMk id="9" creationId="{954A042D-4A1B-509A-A5A0-FD14618FCEA2}"/>
          </ac:spMkLst>
        </pc:spChg>
      </pc:sldChg>
      <pc:sldChg chg="del">
        <pc:chgData name="James Walker" userId="2be3c9a64ffcb627" providerId="LiveId" clId="{BB00117F-BE25-42C2-817F-7B253B67DFE5}" dt="2024-11-05T15:58:23.039" v="2906" actId="2696"/>
        <pc:sldMkLst>
          <pc:docMk/>
          <pc:sldMk cId="3705890202" sldId="526"/>
        </pc:sldMkLst>
      </pc:sldChg>
      <pc:sldChg chg="modNotesTx">
        <pc:chgData name="James Walker" userId="2be3c9a64ffcb627" providerId="LiveId" clId="{BB00117F-BE25-42C2-817F-7B253B67DFE5}" dt="2024-11-04T16:10:02.299" v="1405" actId="20577"/>
        <pc:sldMkLst>
          <pc:docMk/>
          <pc:sldMk cId="773629689" sldId="527"/>
        </pc:sldMkLst>
      </pc:sldChg>
      <pc:sldChg chg="modSp mod modNotesTx">
        <pc:chgData name="James Walker" userId="2be3c9a64ffcb627" providerId="LiveId" clId="{BB00117F-BE25-42C2-817F-7B253B67DFE5}" dt="2024-11-05T15:57:37.423" v="2905" actId="20577"/>
        <pc:sldMkLst>
          <pc:docMk/>
          <pc:sldMk cId="2985647096" sldId="528"/>
        </pc:sldMkLst>
        <pc:spChg chg="mod">
          <ac:chgData name="James Walker" userId="2be3c9a64ffcb627" providerId="LiveId" clId="{BB00117F-BE25-42C2-817F-7B253B67DFE5}" dt="2024-11-05T15:50:24.407" v="2620" actId="20577"/>
          <ac:spMkLst>
            <pc:docMk/>
            <pc:sldMk cId="2985647096" sldId="528"/>
            <ac:spMk id="9" creationId="{21DD4886-3C04-A859-F1B5-F5B04F38AA8D}"/>
          </ac:spMkLst>
        </pc:spChg>
      </pc:sldChg>
    </pc:docChg>
  </pc:docChgLst>
  <pc:docChgLst>
    <pc:chgData name="James Walker" userId="9addee92f28a87ec" providerId="LiveId" clId="{9180B6CE-5E22-46D7-A7CC-758D148326E3}"/>
    <pc:docChg chg="undo custSel addSld delSld modSld">
      <pc:chgData name="James Walker" userId="9addee92f28a87ec" providerId="LiveId" clId="{9180B6CE-5E22-46D7-A7CC-758D148326E3}" dt="2024-11-12T12:13:40.320" v="442" actId="20577"/>
      <pc:docMkLst>
        <pc:docMk/>
      </pc:docMkLst>
      <pc:sldChg chg="delSp modSp add del mod setBg delDesignElem">
        <pc:chgData name="James Walker" userId="9addee92f28a87ec" providerId="LiveId" clId="{9180B6CE-5E22-46D7-A7CC-758D148326E3}" dt="2024-11-12T10:55:34.884" v="202" actId="5793"/>
        <pc:sldMkLst>
          <pc:docMk/>
          <pc:sldMk cId="550471044" sldId="520"/>
        </pc:sldMkLst>
        <pc:spChg chg="mod">
          <ac:chgData name="James Walker" userId="9addee92f28a87ec" providerId="LiveId" clId="{9180B6CE-5E22-46D7-A7CC-758D148326E3}" dt="2024-11-12T10:55:34.884" v="202" actId="5793"/>
          <ac:spMkLst>
            <pc:docMk/>
            <pc:sldMk cId="550471044" sldId="520"/>
            <ac:spMk id="8" creationId="{A03C68CC-54AD-B507-AA25-4D2FA9A89739}"/>
          </ac:spMkLst>
        </pc:spChg>
        <pc:spChg chg="del">
          <ac:chgData name="James Walker" userId="9addee92f28a87ec" providerId="LiveId" clId="{9180B6CE-5E22-46D7-A7CC-758D148326E3}" dt="2024-11-12T10:52:10.164" v="5"/>
          <ac:spMkLst>
            <pc:docMk/>
            <pc:sldMk cId="550471044" sldId="520"/>
            <ac:spMk id="28" creationId="{5611A2E7-2DD9-4555-928A-894EC79E03A8}"/>
          </ac:spMkLst>
        </pc:spChg>
        <pc:spChg chg="del">
          <ac:chgData name="James Walker" userId="9addee92f28a87ec" providerId="LiveId" clId="{9180B6CE-5E22-46D7-A7CC-758D148326E3}" dt="2024-11-12T10:52:10.164" v="5"/>
          <ac:spMkLst>
            <pc:docMk/>
            <pc:sldMk cId="550471044" sldId="520"/>
            <ac:spMk id="29" creationId="{2BA98C34-AC1D-4AEE-8074-7A190172EE43}"/>
          </ac:spMkLst>
        </pc:spChg>
        <pc:spChg chg="del">
          <ac:chgData name="James Walker" userId="9addee92f28a87ec" providerId="LiveId" clId="{9180B6CE-5E22-46D7-A7CC-758D148326E3}" dt="2024-11-12T10:52:10.164" v="5"/>
          <ac:spMkLst>
            <pc:docMk/>
            <pc:sldMk cId="550471044" sldId="520"/>
            <ac:spMk id="30" creationId="{0E96A25A-F57C-45D2-9D6D-87D57CC405D0}"/>
          </ac:spMkLst>
        </pc:spChg>
      </pc:sldChg>
      <pc:sldChg chg="del">
        <pc:chgData name="James Walker" userId="9addee92f28a87ec" providerId="LiveId" clId="{9180B6CE-5E22-46D7-A7CC-758D148326E3}" dt="2024-11-12T10:51:27.097" v="0" actId="2696"/>
        <pc:sldMkLst>
          <pc:docMk/>
          <pc:sldMk cId="1973625514" sldId="524"/>
        </pc:sldMkLst>
      </pc:sldChg>
      <pc:sldChg chg="del">
        <pc:chgData name="James Walker" userId="9addee92f28a87ec" providerId="LiveId" clId="{9180B6CE-5E22-46D7-A7CC-758D148326E3}" dt="2024-11-12T10:51:33.655" v="1" actId="2696"/>
        <pc:sldMkLst>
          <pc:docMk/>
          <pc:sldMk cId="1108727245" sldId="525"/>
        </pc:sldMkLst>
      </pc:sldChg>
      <pc:sldChg chg="addSp delSp mod modNotesTx">
        <pc:chgData name="James Walker" userId="9addee92f28a87ec" providerId="LiveId" clId="{9180B6CE-5E22-46D7-A7CC-758D148326E3}" dt="2024-11-12T12:13:40.320" v="442" actId="20577"/>
        <pc:sldMkLst>
          <pc:docMk/>
          <pc:sldMk cId="773629689" sldId="527"/>
        </pc:sldMkLst>
        <pc:picChg chg="add del">
          <ac:chgData name="James Walker" userId="9addee92f28a87ec" providerId="LiveId" clId="{9180B6CE-5E22-46D7-A7CC-758D148326E3}" dt="2024-11-12T10:51:46.405" v="3" actId="22"/>
          <ac:picMkLst>
            <pc:docMk/>
            <pc:sldMk cId="773629689" sldId="527"/>
            <ac:picMk id="5" creationId="{51A7B852-B6E3-61EE-819A-5D855CB79446}"/>
          </ac:picMkLst>
        </pc:picChg>
      </pc:sldChg>
      <pc:sldChg chg="modSp mod modNotesTx">
        <pc:chgData name="James Walker" userId="9addee92f28a87ec" providerId="LiveId" clId="{9180B6CE-5E22-46D7-A7CC-758D148326E3}" dt="2024-11-12T12:12:11.924" v="437"/>
        <pc:sldMkLst>
          <pc:docMk/>
          <pc:sldMk cId="2985647096" sldId="528"/>
        </pc:sldMkLst>
        <pc:spChg chg="mod">
          <ac:chgData name="James Walker" userId="9addee92f28a87ec" providerId="LiveId" clId="{9180B6CE-5E22-46D7-A7CC-758D148326E3}" dt="2024-11-12T10:57:20.763" v="364" actId="403"/>
          <ac:spMkLst>
            <pc:docMk/>
            <pc:sldMk cId="2985647096" sldId="528"/>
            <ac:spMk id="9" creationId="{21DD4886-3C04-A859-F1B5-F5B04F38AA8D}"/>
          </ac:spMkLst>
        </pc:spChg>
      </pc:sldChg>
      <pc:sldChg chg="modNotesTx">
        <pc:chgData name="James Walker" userId="9addee92f28a87ec" providerId="LiveId" clId="{9180B6CE-5E22-46D7-A7CC-758D148326E3}" dt="2024-11-12T10:58:15.772" v="429" actId="20577"/>
        <pc:sldMkLst>
          <pc:docMk/>
          <pc:sldMk cId="3321019444" sldId="53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18D3-AA4A-4F1C-B4C3-3191F58FAE1A}" type="datetimeFigureOut">
              <a:rPr lang="en-GB" smtClean="0"/>
              <a:t>12/11/2024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213A50-D265-4FE3-AE18-63ED434A3196}" type="slidenum">
              <a:rPr lang="en-GB" smtClean="0"/>
              <a:t>‹#›</a:t>
            </a:fld>
            <a:endParaRPr lang="en-GB"/>
          </a:p>
        </p:txBody>
      </p:sp>
    </p:spTree>
    <p:extLst>
      <p:ext uri="{BB962C8B-B14F-4D97-AF65-F5344CB8AC3E}">
        <p14:creationId xmlns:p14="http://schemas.microsoft.com/office/powerpoint/2010/main" val="193870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E213A50-D265-4FE3-AE18-63ED434A3196}" type="slidenum">
              <a:rPr lang="en-GB" smtClean="0"/>
              <a:t>1</a:t>
            </a:fld>
            <a:endParaRPr lang="en-GB"/>
          </a:p>
        </p:txBody>
      </p:sp>
    </p:spTree>
    <p:extLst>
      <p:ext uri="{BB962C8B-B14F-4D97-AF65-F5344CB8AC3E}">
        <p14:creationId xmlns:p14="http://schemas.microsoft.com/office/powerpoint/2010/main" val="3266918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Whether it complies with GS4GG Standard.</a:t>
            </a:r>
          </a:p>
          <a:p>
            <a:endParaRPr lang="en-GB" dirty="0"/>
          </a:p>
          <a:p>
            <a:r>
              <a:rPr lang="en-GB" dirty="0"/>
              <a:t>Whether there is an approved or eligible methodology.</a:t>
            </a:r>
          </a:p>
          <a:p>
            <a:endParaRPr lang="en-GB" dirty="0"/>
          </a:p>
          <a:p>
            <a:r>
              <a:rPr lang="en-GB" dirty="0"/>
              <a:t>How many carbon credits could be generated.</a:t>
            </a:r>
          </a:p>
          <a:p>
            <a:endParaRPr lang="en-GB" dirty="0"/>
          </a:p>
          <a:p>
            <a:r>
              <a:rPr lang="en-GB" dirty="0"/>
              <a:t>Whether it is financially viable</a:t>
            </a:r>
          </a:p>
          <a:p>
            <a:endParaRPr lang="en-GB" dirty="0"/>
          </a:p>
          <a:p>
            <a:r>
              <a:rPr lang="en-GB" dirty="0"/>
              <a:t>Other social and environmental concerns outside the scope of certification.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0949F6A-C053-4BEF-9FE3-15A672453E1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89860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4E38F-EDC3-E7DB-FABA-E5AEBE9237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B6C373-5B73-7B45-C8FA-DDA2318CBC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42E852-06D3-A0EC-3F42-F32AC8F103C1}"/>
              </a:ext>
            </a:extLst>
          </p:cNvPr>
          <p:cNvSpPr>
            <a:spLocks noGrp="1"/>
          </p:cNvSpPr>
          <p:nvPr>
            <p:ph type="body" idx="1"/>
          </p:nvPr>
        </p:nvSpPr>
        <p:spPr/>
        <p:txBody>
          <a:bodyPr/>
          <a:lstStyle/>
          <a:p>
            <a:pPr marL="0" indent="0">
              <a:buNone/>
            </a:pPr>
            <a:r>
              <a:rPr lang="en-GB" sz="1200" dirty="0">
                <a:latin typeface="Corbel (Body)"/>
                <a:ea typeface="Verdana" panose="020B0604030504040204" pitchFamily="34" charset="0"/>
                <a:cs typeface="Times New Roman" panose="02020603050405020304" pitchFamily="18" charset="0"/>
              </a:rPr>
              <a:t>Split the participants into small discussion groups following the instruction document.</a:t>
            </a:r>
          </a:p>
          <a:p>
            <a:pPr marL="0" indent="0">
              <a:buNone/>
            </a:pPr>
            <a:endParaRPr lang="en-GB" sz="1200" dirty="0">
              <a:latin typeface="Corbel (Body)"/>
              <a:ea typeface="Verdana" panose="020B0604030504040204" pitchFamily="34" charset="0"/>
              <a:cs typeface="Times New Roman" panose="02020603050405020304" pitchFamily="18" charset="0"/>
            </a:endParaRPr>
          </a:p>
          <a:p>
            <a:pPr marL="0" indent="0">
              <a:buNone/>
            </a:pPr>
            <a:r>
              <a:rPr lang="en-GB" sz="1200" dirty="0">
                <a:latin typeface="Corbel (Body)"/>
                <a:ea typeface="Verdana" panose="020B0604030504040204" pitchFamily="34" charset="0"/>
                <a:cs typeface="Times New Roman" panose="02020603050405020304" pitchFamily="18" charset="0"/>
              </a:rPr>
              <a:t>Project feasibility relates to GS4GG Certification and the aims and decision-making criteria of the project developer, investor or host country.</a:t>
            </a:r>
          </a:p>
          <a:p>
            <a:pPr marL="0" indent="0">
              <a:buNone/>
            </a:pPr>
            <a:endParaRPr lang="en-GB" sz="1200" dirty="0">
              <a:latin typeface="Corbel (Body)"/>
              <a:ea typeface="Verdana" panose="020B0604030504040204" pitchFamily="34" charset="0"/>
              <a:cs typeface="Times New Roman" panose="02020603050405020304" pitchFamily="18" charset="0"/>
            </a:endParaRPr>
          </a:p>
          <a:p>
            <a:pPr marL="0" indent="0">
              <a:buNone/>
            </a:pPr>
            <a:r>
              <a:rPr lang="en-GB" sz="1200" dirty="0">
                <a:latin typeface="Corbel (Body)"/>
                <a:ea typeface="Verdana" panose="020B0604030504040204" pitchFamily="34" charset="0"/>
                <a:cs typeface="Times New Roman" panose="02020603050405020304" pitchFamily="18" charset="0"/>
              </a:rPr>
              <a:t>For example, the project must comply with Gold Standard Principles and Requirements, while also meeting the criteria for the developer, investor, or client, regarding impact, financial return or policy compliance such as being eligible for a host country letter of authorisation and corresponding adjustments.</a:t>
            </a:r>
          </a:p>
          <a:p>
            <a:endParaRPr lang="en-GB" sz="1200" dirty="0">
              <a:latin typeface="Corbel (Body)"/>
              <a:ea typeface="Verdana" panose="020B0604030504040204" pitchFamily="34" charset="0"/>
              <a:cs typeface="Times New Roman" panose="02020603050405020304" pitchFamily="18" charset="0"/>
            </a:endParaRPr>
          </a:p>
          <a:p>
            <a:r>
              <a:rPr lang="en-GB" sz="1200" dirty="0">
                <a:latin typeface="Corbel (Body)"/>
                <a:ea typeface="Verdana" panose="020B0604030504040204" pitchFamily="34" charset="0"/>
                <a:cs typeface="Times New Roman" panose="02020603050405020304" pitchFamily="18" charset="0"/>
              </a:rPr>
              <a:t>Project activities, technologies and measures must be suitable for the end-users and beneficiaries.</a:t>
            </a:r>
          </a:p>
          <a:p>
            <a:pPr marL="0" indent="0">
              <a:buNone/>
            </a:pPr>
            <a:endParaRPr lang="en-GB" sz="1200" dirty="0">
              <a:latin typeface="Corbel (Body)"/>
              <a:ea typeface="Verdana" panose="020B0604030504040204" pitchFamily="34" charset="0"/>
              <a:cs typeface="Times New Roman" panose="02020603050405020304" pitchFamily="18" charset="0"/>
            </a:endParaRPr>
          </a:p>
          <a:p>
            <a:pPr marL="228600" indent="-228600">
              <a:buAutoNum type="arabicPeriod"/>
            </a:pPr>
            <a:r>
              <a:rPr lang="en-GB" sz="1200" dirty="0">
                <a:latin typeface="Corbel (Body)"/>
                <a:ea typeface="Verdana" panose="020B0604030504040204" pitchFamily="34" charset="0"/>
                <a:cs typeface="Times New Roman" panose="02020603050405020304" pitchFamily="18" charset="0"/>
              </a:rPr>
              <a:t>The groups should consider free, prior, informed consent of local people, and the stakeholder engagement which would highlight the needs of local people. Ideally, the project would allow for some sustainable grazing to accommodate the needs of the local farmers. This relates to their income stream and possibly traditional land ownership.</a:t>
            </a:r>
          </a:p>
          <a:p>
            <a:pPr marL="228600" indent="-228600">
              <a:buAutoNum type="arabicPeriod"/>
            </a:pPr>
            <a:r>
              <a:rPr lang="en-GB" sz="1200" dirty="0">
                <a:latin typeface="Corbel (Body)"/>
                <a:ea typeface="Verdana" panose="020B0604030504040204" pitchFamily="34" charset="0"/>
                <a:cs typeface="Times New Roman" panose="02020603050405020304" pitchFamily="18" charset="0"/>
              </a:rPr>
              <a:t>Satellite imagery analysis to assess carbon stock and growth rate, on ground field monitoring, engaging with locals to report positive or negative activities, annual project and SDG monitoring</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200" dirty="0">
                <a:latin typeface="Corbel (Body)"/>
                <a:ea typeface="Verdana" panose="020B0604030504040204" pitchFamily="34" charset="0"/>
                <a:cs typeface="Times New Roman" panose="02020603050405020304" pitchFamily="18" charset="0"/>
              </a:rPr>
              <a:t>Certain financial return, payback period, impact a certain SDG indicator, number of GSVERs, Article 6 compliant, CORSIA compliant, CCP compliant, meet host country NDCs</a:t>
            </a:r>
          </a:p>
          <a:p>
            <a:pPr marL="0" indent="0">
              <a:buNone/>
            </a:pPr>
            <a:endParaRPr lang="en-GB" sz="1200" dirty="0">
              <a:latin typeface="Corbel (Body)"/>
              <a:ea typeface="Verdana" panose="020B060403050404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33974F5-B519-9FC6-040A-B755A1392F5B}"/>
              </a:ext>
            </a:extLst>
          </p:cNvPr>
          <p:cNvSpPr>
            <a:spLocks noGrp="1"/>
          </p:cNvSpPr>
          <p:nvPr>
            <p:ph type="sldNum" sz="quarter" idx="5"/>
          </p:nvPr>
        </p:nvSpPr>
        <p:spPr/>
        <p:txBody>
          <a:bodyPr/>
          <a:lstStyle/>
          <a:p>
            <a:fld id="{2E213A50-D265-4FE3-AE18-63ED434A3196}" type="slidenum">
              <a:rPr lang="en-GB" smtClean="0"/>
              <a:t>3</a:t>
            </a:fld>
            <a:endParaRPr lang="en-GB"/>
          </a:p>
        </p:txBody>
      </p:sp>
    </p:spTree>
    <p:extLst>
      <p:ext uri="{BB962C8B-B14F-4D97-AF65-F5344CB8AC3E}">
        <p14:creationId xmlns:p14="http://schemas.microsoft.com/office/powerpoint/2010/main" val="2291270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565867-5878-5A59-8B55-780543F7B7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EC9E9F-3F47-47A9-CC4A-7AA9CF1969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982CBF-9C27-49DC-A21B-1C3BB0DA330E}"/>
              </a:ext>
            </a:extLst>
          </p:cNvPr>
          <p:cNvSpPr>
            <a:spLocks noGrp="1"/>
          </p:cNvSpPr>
          <p:nvPr>
            <p:ph type="body" idx="1"/>
          </p:nvPr>
        </p:nvSpPr>
        <p:spPr/>
        <p:txBody>
          <a:bodyPr/>
          <a:lstStyle/>
          <a:p>
            <a:pPr marL="0" indent="0">
              <a:buNone/>
            </a:pPr>
            <a:r>
              <a:rPr lang="en-GB" sz="1200" dirty="0">
                <a:latin typeface="Corbel (Body)"/>
                <a:ea typeface="Verdana" panose="020B0604030504040204" pitchFamily="34" charset="0"/>
                <a:cs typeface="Times New Roman" panose="02020603050405020304" pitchFamily="18" charset="0"/>
              </a:rPr>
              <a:t>Split the participants into small discussion groups following the instruction document.</a:t>
            </a:r>
          </a:p>
          <a:p>
            <a:pPr marL="0" indent="0">
              <a:buNone/>
            </a:pPr>
            <a:endParaRPr lang="en-GB" sz="1200" dirty="0">
              <a:latin typeface="Corbel (Body)"/>
              <a:ea typeface="Verdana" panose="020B0604030504040204" pitchFamily="34" charset="0"/>
              <a:cs typeface="Times New Roman" panose="02020603050405020304" pitchFamily="18" charset="0"/>
            </a:endParaRPr>
          </a:p>
          <a:p>
            <a:pPr marL="0" indent="0">
              <a:buNone/>
            </a:pPr>
            <a:r>
              <a:rPr lang="en-GB" sz="1200" dirty="0">
                <a:latin typeface="Corbel (Body)"/>
                <a:ea typeface="Verdana" panose="020B0604030504040204" pitchFamily="34" charset="0"/>
                <a:cs typeface="Times New Roman" panose="02020603050405020304" pitchFamily="18" charset="0"/>
              </a:rPr>
              <a:t>Sustainable Develop Goals (SDG) impacts is a fundamental concept to GS4GG.</a:t>
            </a:r>
          </a:p>
          <a:p>
            <a:pPr marL="0" indent="0">
              <a:buNone/>
            </a:pPr>
            <a:endParaRPr lang="en-GB" sz="1200" dirty="0">
              <a:latin typeface="Corbel (Body)"/>
              <a:ea typeface="Verdana" panose="020B0604030504040204" pitchFamily="34" charset="0"/>
              <a:cs typeface="Times New Roman" panose="02020603050405020304" pitchFamily="18" charset="0"/>
            </a:endParaRPr>
          </a:p>
          <a:p>
            <a:pPr marL="0" indent="0">
              <a:buNone/>
            </a:pPr>
            <a:r>
              <a:rPr lang="en-GB" sz="1200" dirty="0">
                <a:latin typeface="Corbel (Body)"/>
                <a:ea typeface="Verdana" panose="020B0604030504040204" pitchFamily="34" charset="0"/>
                <a:cs typeface="Times New Roman" panose="02020603050405020304" pitchFamily="18" charset="0"/>
              </a:rPr>
              <a:t>Each project must contribute to at least 3 SDGs, including SDG13: Climate Action.</a:t>
            </a:r>
          </a:p>
          <a:p>
            <a:pPr marL="0" indent="0">
              <a:buNone/>
            </a:pPr>
            <a:endParaRPr lang="en-GB" sz="1200" dirty="0">
              <a:latin typeface="Corbel (Body)"/>
              <a:ea typeface="Verdana" panose="020B0604030504040204" pitchFamily="34" charset="0"/>
              <a:cs typeface="Times New Roman" panose="02020603050405020304" pitchFamily="18" charset="0"/>
            </a:endParaRPr>
          </a:p>
          <a:p>
            <a:pPr marL="0" indent="0">
              <a:buNone/>
            </a:pPr>
            <a:r>
              <a:rPr lang="en-GB" sz="1200" dirty="0">
                <a:latin typeface="Corbel (Body)"/>
                <a:ea typeface="Verdana" panose="020B0604030504040204" pitchFamily="34" charset="0"/>
                <a:cs typeface="Times New Roman" panose="02020603050405020304" pitchFamily="18" charset="0"/>
              </a:rPr>
              <a:t>The project type is an afforestation project. </a:t>
            </a:r>
          </a:p>
          <a:p>
            <a:pPr marL="0" indent="0">
              <a:buNone/>
            </a:pPr>
            <a:endParaRPr lang="en-GB" sz="1200" dirty="0">
              <a:latin typeface="Corbel (Body)"/>
              <a:ea typeface="Verdana" panose="020B0604030504040204" pitchFamily="34" charset="0"/>
              <a:cs typeface="Times New Roman" panose="02020603050405020304" pitchFamily="18" charset="0"/>
            </a:endParaRPr>
          </a:p>
          <a:p>
            <a:pPr marL="0" indent="0">
              <a:buNone/>
            </a:pPr>
            <a:r>
              <a:rPr lang="en-GB" sz="1200" dirty="0">
                <a:latin typeface="Corbel (Body)"/>
                <a:ea typeface="Verdana" panose="020B0604030504040204" pitchFamily="34" charset="0"/>
                <a:cs typeface="Times New Roman" panose="02020603050405020304" pitchFamily="18" charset="0"/>
              </a:rPr>
              <a:t>As a group, discuss what SDGs the project may impact.</a:t>
            </a:r>
          </a:p>
          <a:p>
            <a:pPr marL="0" indent="0">
              <a:buNone/>
            </a:pPr>
            <a:endParaRPr lang="en-GB" sz="1200" dirty="0">
              <a:latin typeface="Corbel (Body)"/>
              <a:ea typeface="Verdana" panose="020B0604030504040204" pitchFamily="34" charset="0"/>
              <a:cs typeface="Times New Roman" panose="02020603050405020304" pitchFamily="18" charset="0"/>
            </a:endParaRPr>
          </a:p>
          <a:p>
            <a:pPr marL="0" indent="0">
              <a:buNone/>
            </a:pPr>
            <a:r>
              <a:rPr lang="en-GB" sz="1200" dirty="0">
                <a:latin typeface="Corbel (Body)"/>
                <a:ea typeface="Verdana" panose="020B0604030504040204" pitchFamily="34" charset="0"/>
                <a:cs typeface="Times New Roman" panose="02020603050405020304" pitchFamily="18" charset="0"/>
              </a:rPr>
              <a:t>Note down the SDGs selected. Split the group up so there is a group per SDG.</a:t>
            </a:r>
          </a:p>
          <a:p>
            <a:pPr marL="0" indent="0">
              <a:buNone/>
            </a:pPr>
            <a:endParaRPr lang="en-GB" sz="1200" dirty="0">
              <a:latin typeface="Corbel (Body)"/>
              <a:ea typeface="Verdana" panose="020B0604030504040204" pitchFamily="34" charset="0"/>
              <a:cs typeface="Times New Roman" panose="02020603050405020304" pitchFamily="18" charset="0"/>
            </a:endParaRPr>
          </a:p>
          <a:p>
            <a:pPr marL="0" indent="0">
              <a:buNone/>
            </a:pPr>
            <a:r>
              <a:rPr lang="en-GB" sz="1200" dirty="0">
                <a:latin typeface="Corbel (Body)"/>
                <a:ea typeface="Verdana" panose="020B0604030504040204" pitchFamily="34" charset="0"/>
                <a:cs typeface="Times New Roman" panose="02020603050405020304" pitchFamily="18" charset="0"/>
              </a:rPr>
              <a:t>The groups must discuss the following and report back to the group:</a:t>
            </a:r>
          </a:p>
          <a:p>
            <a:pPr marL="171450" indent="-171450">
              <a:buFont typeface="Arial" panose="020B0604020202020204" pitchFamily="34" charset="0"/>
              <a:buChar char="•"/>
            </a:pPr>
            <a:r>
              <a:rPr lang="en-GB" sz="1200" dirty="0">
                <a:latin typeface="Corbel (Body)"/>
                <a:ea typeface="Verdana" panose="020B0604030504040204" pitchFamily="34" charset="0"/>
                <a:cs typeface="Times New Roman" panose="02020603050405020304" pitchFamily="18" charset="0"/>
              </a:rPr>
              <a:t>Potential positive impacts and how to maximise</a:t>
            </a:r>
          </a:p>
          <a:p>
            <a:pPr marL="171450" indent="-171450">
              <a:buFont typeface="Arial" panose="020B0604020202020204" pitchFamily="34" charset="0"/>
              <a:buChar char="•"/>
            </a:pPr>
            <a:r>
              <a:rPr lang="en-GB" sz="1200" dirty="0">
                <a:latin typeface="Corbel (Body)"/>
                <a:ea typeface="Verdana" panose="020B0604030504040204" pitchFamily="34" charset="0"/>
                <a:cs typeface="Times New Roman" panose="02020603050405020304" pitchFamily="18" charset="0"/>
              </a:rPr>
              <a:t>Potential negative impacts and how to minimise</a:t>
            </a:r>
          </a:p>
          <a:p>
            <a:pPr marL="171450" indent="-171450">
              <a:buFont typeface="Arial" panose="020B0604020202020204" pitchFamily="34" charset="0"/>
              <a:buChar char="•"/>
            </a:pPr>
            <a:r>
              <a:rPr lang="en-GB" sz="1200" dirty="0">
                <a:latin typeface="Corbel (Body)"/>
                <a:ea typeface="Verdana" panose="020B0604030504040204" pitchFamily="34" charset="0"/>
                <a:cs typeface="Times New Roman" panose="02020603050405020304" pitchFamily="18" charset="0"/>
              </a:rPr>
              <a:t>Methods for monitoring impacts</a:t>
            </a:r>
          </a:p>
          <a:p>
            <a:pPr marL="0" indent="0">
              <a:buNone/>
            </a:pPr>
            <a:endParaRPr lang="en-GB" sz="1200" dirty="0">
              <a:latin typeface="Corbel (Body)"/>
              <a:ea typeface="Verdana" panose="020B060403050404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298A95E7-9CB7-DB36-B5AD-C14CC4C8A234}"/>
              </a:ext>
            </a:extLst>
          </p:cNvPr>
          <p:cNvSpPr>
            <a:spLocks noGrp="1"/>
          </p:cNvSpPr>
          <p:nvPr>
            <p:ph type="sldNum" sz="quarter" idx="5"/>
          </p:nvPr>
        </p:nvSpPr>
        <p:spPr/>
        <p:txBody>
          <a:bodyPr/>
          <a:lstStyle/>
          <a:p>
            <a:fld id="{2E213A50-D265-4FE3-AE18-63ED434A3196}" type="slidenum">
              <a:rPr lang="en-GB" smtClean="0"/>
              <a:t>4</a:t>
            </a:fld>
            <a:endParaRPr lang="en-GB"/>
          </a:p>
        </p:txBody>
      </p:sp>
    </p:spTree>
    <p:extLst>
      <p:ext uri="{BB962C8B-B14F-4D97-AF65-F5344CB8AC3E}">
        <p14:creationId xmlns:p14="http://schemas.microsoft.com/office/powerpoint/2010/main" val="2317986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the group what they have learnt following the presentation and exercise.</a:t>
            </a:r>
          </a:p>
          <a:p>
            <a:endParaRPr lang="en-GB" dirty="0"/>
          </a:p>
          <a:p>
            <a:r>
              <a:rPr lang="en-GB" dirty="0"/>
              <a:t>Elicit from them that different project proponents such as project developer, investor, and host country, may have different drivers in decision making and may desire different outcomes from the project.</a:t>
            </a:r>
          </a:p>
          <a:p>
            <a:endParaRPr lang="en-GB" dirty="0"/>
          </a:p>
          <a:p>
            <a:r>
              <a:rPr lang="en-GB" dirty="0"/>
              <a:t>SDG impacts and monitoring is essential to GS4GG projects.</a:t>
            </a:r>
          </a:p>
          <a:p>
            <a:endParaRPr lang="en-GB" dirty="0"/>
          </a:p>
          <a:p>
            <a:r>
              <a:rPr lang="en-GB" dirty="0"/>
              <a:t>Along the implementation journey, GS4GG principles and requirements must be complied with in order to issue GSVERs!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E213A50-D265-4FE3-AE18-63ED434A3196}"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50949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GB"/>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4B0EC9C6-0FE8-6E41-915C-7998A5B0BF20}" type="datetimeFigureOut">
              <a:rPr lang="en-GB" smtClean="0"/>
              <a:t>12/11/2024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221227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4B0EC9C6-0FE8-6E41-915C-7998A5B0BF20}" type="datetimeFigureOut">
              <a:rPr lang="en-GB" smtClean="0"/>
              <a:t>12/11/2024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664885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4B0EC9C6-0FE8-6E41-915C-7998A5B0BF20}" type="datetimeFigureOut">
              <a:rPr lang="en-GB" smtClean="0"/>
              <a:t>12/11/2024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768225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B0EC9C6-0FE8-6E41-915C-7998A5B0BF20}" type="datetimeFigureOut">
              <a:rPr lang="en-GB" smtClean="0"/>
              <a:t>12/11/2024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576316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2">
                    <a:lumMod val="75000"/>
                  </a:schemeClr>
                </a:solidFill>
              </a:defRPr>
            </a:lvl1pPr>
          </a:lstStyle>
          <a:p>
            <a:r>
              <a:rPr lang="en-GB"/>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B0EC9C6-0FE8-6E41-915C-7998A5B0BF20}" type="datetimeFigureOut">
              <a:rPr lang="en-GB" smtClean="0"/>
              <a:t>12/11/2024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4243444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8" name="Date Placeholder 7"/>
          <p:cNvSpPr>
            <a:spLocks noGrp="1"/>
          </p:cNvSpPr>
          <p:nvPr>
            <p:ph type="dt" sz="half" idx="10"/>
          </p:nvPr>
        </p:nvSpPr>
        <p:spPr/>
        <p:txBody>
          <a:bodyPr/>
          <a:lstStyle/>
          <a:p>
            <a:fld id="{4B0EC9C6-0FE8-6E41-915C-7998A5B0BF20}" type="datetimeFigureOut">
              <a:rPr lang="en-GB" smtClean="0"/>
              <a:t>12/11/2024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743319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 name="Date Placeholder 1"/>
          <p:cNvSpPr>
            <a:spLocks noGrp="1"/>
          </p:cNvSpPr>
          <p:nvPr>
            <p:ph type="dt" sz="half" idx="10"/>
          </p:nvPr>
        </p:nvSpPr>
        <p:spPr/>
        <p:txBody>
          <a:bodyPr/>
          <a:lstStyle/>
          <a:p>
            <a:fld id="{4B0EC9C6-0FE8-6E41-915C-7998A5B0BF20}" type="datetimeFigureOut">
              <a:rPr lang="en-GB" smtClean="0"/>
              <a:t>12/11/2024</a:t>
            </a:fld>
            <a:endParaRPr lang="en-GB"/>
          </a:p>
        </p:txBody>
      </p:sp>
      <p:sp>
        <p:nvSpPr>
          <p:cNvPr id="11" name="Footer Placeholder 10"/>
          <p:cNvSpPr>
            <a:spLocks noGrp="1"/>
          </p:cNvSpPr>
          <p:nvPr>
            <p:ph type="ftr" sz="quarter" idx="11"/>
          </p:nvPr>
        </p:nvSpPr>
        <p:spPr/>
        <p:txBody>
          <a:bodyPr/>
          <a:lstStyle/>
          <a:p>
            <a:endParaRPr lang="en-GB"/>
          </a:p>
        </p:txBody>
      </p:sp>
      <p:sp>
        <p:nvSpPr>
          <p:cNvPr id="12" name="Slide Number Placeholder 11"/>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52575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a:t>Click to edit Master title style</a:t>
            </a:r>
            <a:endParaRPr lang="en-US" dirty="0"/>
          </a:p>
        </p:txBody>
      </p:sp>
      <p:sp>
        <p:nvSpPr>
          <p:cNvPr id="2" name="Date Placeholder 1"/>
          <p:cNvSpPr>
            <a:spLocks noGrp="1"/>
          </p:cNvSpPr>
          <p:nvPr>
            <p:ph type="dt" sz="half" idx="10"/>
          </p:nvPr>
        </p:nvSpPr>
        <p:spPr/>
        <p:txBody>
          <a:bodyPr/>
          <a:lstStyle/>
          <a:p>
            <a:fld id="{4B0EC9C6-0FE8-6E41-915C-7998A5B0BF20}" type="datetimeFigureOut">
              <a:rPr lang="en-GB" smtClean="0"/>
              <a:t>12/11/2024</a:t>
            </a:fld>
            <a:endParaRPr lang="en-GB"/>
          </a:p>
        </p:txBody>
      </p:sp>
      <p:sp>
        <p:nvSpPr>
          <p:cNvPr id="7" name="Footer Placeholder 6"/>
          <p:cNvSpPr>
            <a:spLocks noGrp="1"/>
          </p:cNvSpPr>
          <p:nvPr>
            <p:ph type="ftr" sz="quarter" idx="11"/>
          </p:nvPr>
        </p:nvSpPr>
        <p:spPr/>
        <p:txBody>
          <a:bodyPr/>
          <a:lstStyle/>
          <a:p>
            <a:endParaRPr lang="en-GB"/>
          </a:p>
        </p:txBody>
      </p:sp>
      <p:sp>
        <p:nvSpPr>
          <p:cNvPr id="8" name="Slide Number Placeholder 7"/>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833097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B0EC9C6-0FE8-6E41-915C-7998A5B0BF20}" type="datetimeFigureOut">
              <a:rPr lang="en-GB" smtClean="0"/>
              <a:t>12/11/2024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40807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GB"/>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12/11/2024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419735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GB"/>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12/11/2024</a:t>
            </a:fld>
            <a:endParaRPr lang="en-GB"/>
          </a:p>
        </p:txBody>
      </p:sp>
      <p:sp>
        <p:nvSpPr>
          <p:cNvPr id="9" name="Footer Placeholder 8"/>
          <p:cNvSpPr>
            <a:spLocks noGrp="1"/>
          </p:cNvSpPr>
          <p:nvPr>
            <p:ph type="ftr" sz="quarter" idx="11"/>
          </p:nvPr>
        </p:nvSpPr>
        <p:spPr>
          <a:xfrm>
            <a:off x="3499101" y="6356350"/>
            <a:ext cx="5911517" cy="365125"/>
          </a:xfrm>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751643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4B0EC9C6-0FE8-6E41-915C-7998A5B0BF20}" type="datetimeFigureOut">
              <a:rPr lang="en-GB" smtClean="0"/>
              <a:t>12/11/2024</a:t>
            </a:fld>
            <a:endParaRPr lang="en-GB"/>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GB"/>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811FD5CC-1F18-994F-A7A8-495E1072B0B2}" type="slidenum">
              <a:rPr lang="en-GB" smtClean="0"/>
              <a:t>‹#›</a:t>
            </a:fld>
            <a:endParaRPr lang="en-GB"/>
          </a:p>
        </p:txBody>
      </p:sp>
    </p:spTree>
    <p:extLst>
      <p:ext uri="{BB962C8B-B14F-4D97-AF65-F5344CB8AC3E}">
        <p14:creationId xmlns:p14="http://schemas.microsoft.com/office/powerpoint/2010/main" val="410676328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5C9D4-E2B9-71CD-E25A-4E732752F408}"/>
              </a:ext>
            </a:extLst>
          </p:cNvPr>
          <p:cNvSpPr>
            <a:spLocks noGrp="1"/>
          </p:cNvSpPr>
          <p:nvPr>
            <p:ph type="ctrTitle"/>
          </p:nvPr>
        </p:nvSpPr>
        <p:spPr/>
        <p:txBody>
          <a:bodyPr>
            <a:normAutofit/>
          </a:bodyPr>
          <a:lstStyle/>
          <a:p>
            <a:r>
              <a:rPr lang="en-GB" sz="5200" spc="0" dirty="0">
                <a:solidFill>
                  <a:schemeClr val="accent1">
                    <a:lumMod val="20000"/>
                    <a:lumOff val="80000"/>
                  </a:schemeClr>
                </a:solidFill>
                <a:latin typeface="+mn-lt"/>
                <a:ea typeface="+mn-ea"/>
                <a:cs typeface="+mn-cs"/>
              </a:rPr>
              <a:t>Topic 4: Afforestation / </a:t>
            </a:r>
            <a:r>
              <a:rPr lang="en-GB" sz="5200" spc="0" dirty="0" err="1">
                <a:solidFill>
                  <a:schemeClr val="accent1">
                    <a:lumMod val="20000"/>
                    <a:lumOff val="80000"/>
                  </a:schemeClr>
                </a:solidFill>
                <a:latin typeface="+mn-lt"/>
                <a:ea typeface="+mn-ea"/>
                <a:cs typeface="+mn-cs"/>
              </a:rPr>
              <a:t>Refoestation</a:t>
            </a:r>
            <a:endParaRPr lang="en-GB" sz="5200" spc="0" dirty="0">
              <a:solidFill>
                <a:schemeClr val="accent1">
                  <a:lumMod val="20000"/>
                  <a:lumOff val="80000"/>
                </a:schemeClr>
              </a:solidFill>
              <a:latin typeface="+mn-lt"/>
              <a:ea typeface="+mn-ea"/>
              <a:cs typeface="+mn-cs"/>
            </a:endParaRPr>
          </a:p>
        </p:txBody>
      </p:sp>
      <p:sp>
        <p:nvSpPr>
          <p:cNvPr id="3" name="Subtitle 2">
            <a:extLst>
              <a:ext uri="{FF2B5EF4-FFF2-40B4-BE49-F238E27FC236}">
                <a16:creationId xmlns:a16="http://schemas.microsoft.com/office/drawing/2014/main" id="{1C7E3B5A-F619-5C74-EA49-603BDB02BCF0}"/>
              </a:ext>
            </a:extLst>
          </p:cNvPr>
          <p:cNvSpPr>
            <a:spLocks noGrp="1"/>
          </p:cNvSpPr>
          <p:nvPr>
            <p:ph type="subTitle" idx="1"/>
          </p:nvPr>
        </p:nvSpPr>
        <p:spPr/>
        <p:txBody>
          <a:bodyPr/>
          <a:lstStyle/>
          <a:p>
            <a:r>
              <a:rPr lang="en-GB" sz="2400" dirty="0">
                <a:latin typeface="Corbel (Body)"/>
                <a:ea typeface="Verdana" panose="020B0604030504040204" pitchFamily="34" charset="0"/>
                <a:cs typeface="Times New Roman" panose="02020603050405020304" pitchFamily="18" charset="0"/>
              </a:rPr>
              <a:t>Interactive Exercises</a:t>
            </a:r>
            <a:endParaRPr lang="en-GB" dirty="0"/>
          </a:p>
        </p:txBody>
      </p:sp>
    </p:spTree>
    <p:extLst>
      <p:ext uri="{BB962C8B-B14F-4D97-AF65-F5344CB8AC3E}">
        <p14:creationId xmlns:p14="http://schemas.microsoft.com/office/powerpoint/2010/main" val="3169436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0" name="Rectangle 49">
            <a:extLst>
              <a:ext uri="{FF2B5EF4-FFF2-40B4-BE49-F238E27FC236}">
                <a16:creationId xmlns:a16="http://schemas.microsoft.com/office/drawing/2014/main" id="{CCC0F838-C0C4-46D0-AF01-49D0757FFC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Map made with plants">
            <a:extLst>
              <a:ext uri="{FF2B5EF4-FFF2-40B4-BE49-F238E27FC236}">
                <a16:creationId xmlns:a16="http://schemas.microsoft.com/office/drawing/2014/main" id="{D2219C62-0AFD-511F-5B75-2B2C7D049A23}"/>
              </a:ext>
            </a:extLst>
          </p:cNvPr>
          <p:cNvPicPr>
            <a:picLocks noChangeAspect="1"/>
          </p:cNvPicPr>
          <p:nvPr/>
        </p:nvPicPr>
        <p:blipFill>
          <a:blip r:embed="rId3"/>
          <a:srcRect t="10357" r="9092" b="24278"/>
          <a:stretch/>
        </p:blipFill>
        <p:spPr>
          <a:xfrm>
            <a:off x="20" y="1"/>
            <a:ext cx="12188932" cy="6858000"/>
          </a:xfrm>
          <a:prstGeom prst="rect">
            <a:avLst/>
          </a:prstGeom>
        </p:spPr>
      </p:pic>
      <p:sp>
        <p:nvSpPr>
          <p:cNvPr id="52" name="Rectangle 51">
            <a:extLst>
              <a:ext uri="{FF2B5EF4-FFF2-40B4-BE49-F238E27FC236}">
                <a16:creationId xmlns:a16="http://schemas.microsoft.com/office/drawing/2014/main" id="{A3C000BD-1FE2-4E03-878B-984B4377EF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7052486"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9925A8EF-A145-21A6-F655-EE8C79BDE8AB}"/>
              </a:ext>
            </a:extLst>
          </p:cNvPr>
          <p:cNvSpPr>
            <a:spLocks noGrp="1"/>
          </p:cNvSpPr>
          <p:nvPr>
            <p:ph type="title"/>
          </p:nvPr>
        </p:nvSpPr>
        <p:spPr>
          <a:xfrm>
            <a:off x="289248" y="1123837"/>
            <a:ext cx="6451110" cy="1255469"/>
          </a:xfrm>
        </p:spPr>
        <p:txBody>
          <a:bodyPr>
            <a:normAutofit/>
          </a:bodyPr>
          <a:lstStyle/>
          <a:p>
            <a:r>
              <a:rPr lang="en-GB" dirty="0"/>
              <a:t>Example Project</a:t>
            </a:r>
          </a:p>
        </p:txBody>
      </p:sp>
      <p:sp>
        <p:nvSpPr>
          <p:cNvPr id="8" name="Content Placeholder 2">
            <a:extLst>
              <a:ext uri="{FF2B5EF4-FFF2-40B4-BE49-F238E27FC236}">
                <a16:creationId xmlns:a16="http://schemas.microsoft.com/office/drawing/2014/main" id="{A03C68CC-54AD-B507-AA25-4D2FA9A89739}"/>
              </a:ext>
            </a:extLst>
          </p:cNvPr>
          <p:cNvSpPr>
            <a:spLocks noGrp="1"/>
          </p:cNvSpPr>
          <p:nvPr>
            <p:ph idx="1"/>
          </p:nvPr>
        </p:nvSpPr>
        <p:spPr>
          <a:xfrm>
            <a:off x="289248" y="2510395"/>
            <a:ext cx="6451109" cy="3274586"/>
          </a:xfrm>
        </p:spPr>
        <p:txBody>
          <a:bodyPr anchor="t">
            <a:normAutofit/>
          </a:bodyPr>
          <a:lstStyle/>
          <a:p>
            <a:r>
              <a:rPr lang="en-GB" sz="1600" dirty="0">
                <a:solidFill>
                  <a:srgbClr val="FFFFFF"/>
                </a:solidFill>
              </a:rPr>
              <a:t>Carbon First are working with Swedish Afforestation Foundation and the Government of Senegal, an LDC, to implement an afforestation project</a:t>
            </a:r>
          </a:p>
          <a:p>
            <a:r>
              <a:rPr lang="en-GB" sz="1600" dirty="0">
                <a:solidFill>
                  <a:srgbClr val="FFFFFF"/>
                </a:solidFill>
              </a:rPr>
              <a:t>The countries have a memorandum of understanding</a:t>
            </a:r>
          </a:p>
          <a:p>
            <a:r>
              <a:rPr lang="en-GB" sz="1600" dirty="0">
                <a:solidFill>
                  <a:srgbClr val="FFFFFF"/>
                </a:solidFill>
              </a:rPr>
              <a:t>GSVERs are essential to the project finances</a:t>
            </a:r>
          </a:p>
          <a:p>
            <a:r>
              <a:rPr lang="en-GB" sz="1600" dirty="0">
                <a:solidFill>
                  <a:srgbClr val="FFFFFF"/>
                </a:solidFill>
              </a:rPr>
              <a:t>The project will be granted the relevant permissions for land and planting</a:t>
            </a:r>
          </a:p>
          <a:p>
            <a:r>
              <a:rPr lang="en-GB" sz="1600" dirty="0">
                <a:solidFill>
                  <a:srgbClr val="FFFFFF"/>
                </a:solidFill>
              </a:rPr>
              <a:t>Carbon First must:</a:t>
            </a:r>
          </a:p>
          <a:p>
            <a:pPr>
              <a:buFont typeface="Wingdings" panose="05000000000000000000" pitchFamily="2" charset="2"/>
              <a:buChar char="v"/>
            </a:pPr>
            <a:r>
              <a:rPr lang="en-GB" sz="1600" dirty="0">
                <a:solidFill>
                  <a:srgbClr val="FFFFFF"/>
                </a:solidFill>
              </a:rPr>
              <a:t>Establish Feasibility; or</a:t>
            </a:r>
          </a:p>
          <a:p>
            <a:pPr>
              <a:buFont typeface="Wingdings" panose="05000000000000000000" pitchFamily="2" charset="2"/>
              <a:buChar char="v"/>
            </a:pPr>
            <a:r>
              <a:rPr lang="en-GB" sz="1600" dirty="0">
                <a:solidFill>
                  <a:srgbClr val="FFFFFF"/>
                </a:solidFill>
              </a:rPr>
              <a:t>Conduct Sustainable Development Goal Exercise</a:t>
            </a:r>
          </a:p>
        </p:txBody>
      </p:sp>
      <p:sp>
        <p:nvSpPr>
          <p:cNvPr id="54" name="Rectangle 53">
            <a:extLst>
              <a:ext uri="{FF2B5EF4-FFF2-40B4-BE49-F238E27FC236}">
                <a16:creationId xmlns:a16="http://schemas.microsoft.com/office/drawing/2014/main" id="{F8806BFE-42EC-4CC1-AB07-EF8DE10157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55047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4" end="4"/>
                                            </p:txEl>
                                          </p:spTgt>
                                        </p:tgtEl>
                                        <p:attrNameLst>
                                          <p:attrName>style.visibility</p:attrName>
                                        </p:attrNameLst>
                                      </p:cBhvr>
                                      <p:to>
                                        <p:strVal val="visible"/>
                                      </p:to>
                                    </p:set>
                                    <p:animEffect transition="in" filter="fade">
                                      <p:cBhvr>
                                        <p:cTn id="7" dur="500"/>
                                        <p:tgtEl>
                                          <p:spTgt spid="8">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5" end="5"/>
                                            </p:txEl>
                                          </p:spTgt>
                                        </p:tgtEl>
                                        <p:attrNameLst>
                                          <p:attrName>style.visibility</p:attrName>
                                        </p:attrNameLst>
                                      </p:cBhvr>
                                      <p:to>
                                        <p:strVal val="visible"/>
                                      </p:to>
                                    </p:set>
                                    <p:animEffect transition="in" filter="fade">
                                      <p:cBhvr>
                                        <p:cTn id="12" dur="500"/>
                                        <p:tgtEl>
                                          <p:spTgt spid="8">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animEffect transition="in" filter="fade">
                                      <p:cBhvr>
                                        <p:cTn id="1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6298F0F-6ADD-2C8F-5FCD-180DAEAF3B6E}"/>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A178560-78C9-4CB5-BE46-05302CDA8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Close-up of fern leaves">
            <a:extLst>
              <a:ext uri="{FF2B5EF4-FFF2-40B4-BE49-F238E27FC236}">
                <a16:creationId xmlns:a16="http://schemas.microsoft.com/office/drawing/2014/main" id="{68A517A6-4A82-C6D5-16E7-76C64127BAE1}"/>
              </a:ext>
            </a:extLst>
          </p:cNvPr>
          <p:cNvPicPr>
            <a:picLocks noChangeAspect="1"/>
          </p:cNvPicPr>
          <p:nvPr/>
        </p:nvPicPr>
        <p:blipFill>
          <a:blip r:embed="rId3"/>
          <a:srcRect t="6125" r="-1" b="9583"/>
          <a:stretch/>
        </p:blipFill>
        <p:spPr>
          <a:xfrm>
            <a:off x="20" y="1"/>
            <a:ext cx="12188932" cy="6858000"/>
          </a:xfrm>
          <a:prstGeom prst="rect">
            <a:avLst/>
          </a:prstGeom>
        </p:spPr>
      </p:pic>
      <p:sp>
        <p:nvSpPr>
          <p:cNvPr id="21" name="Rectangle 20">
            <a:extLst>
              <a:ext uri="{FF2B5EF4-FFF2-40B4-BE49-F238E27FC236}">
                <a16:creationId xmlns:a16="http://schemas.microsoft.com/office/drawing/2014/main" id="{69461EC9-A94F-4225-B526-5C862F340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F7D6614C-C717-94D5-6C67-0CD821A3E0E9}"/>
              </a:ext>
            </a:extLst>
          </p:cNvPr>
          <p:cNvSpPr>
            <a:spLocks noGrp="1"/>
          </p:cNvSpPr>
          <p:nvPr>
            <p:ph type="title"/>
          </p:nvPr>
        </p:nvSpPr>
        <p:spPr>
          <a:xfrm>
            <a:off x="252919" y="1123837"/>
            <a:ext cx="2947482" cy="4601183"/>
          </a:xfrm>
        </p:spPr>
        <p:txBody>
          <a:bodyPr>
            <a:normAutofit/>
          </a:bodyPr>
          <a:lstStyle/>
          <a:p>
            <a:r>
              <a:rPr lang="en-GB" dirty="0"/>
              <a:t>Project Feasibility</a:t>
            </a:r>
          </a:p>
        </p:txBody>
      </p:sp>
      <p:sp>
        <p:nvSpPr>
          <p:cNvPr id="22" name="Rectangle 21">
            <a:extLst>
              <a:ext uri="{FF2B5EF4-FFF2-40B4-BE49-F238E27FC236}">
                <a16:creationId xmlns:a16="http://schemas.microsoft.com/office/drawing/2014/main" id="{D87160F7-FCB2-48B7-8BB8-BEFF45F6BF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9" name="Content Placeholder 8">
            <a:extLst>
              <a:ext uri="{FF2B5EF4-FFF2-40B4-BE49-F238E27FC236}">
                <a16:creationId xmlns:a16="http://schemas.microsoft.com/office/drawing/2014/main" id="{21DD4886-3C04-A859-F1B5-F5B04F38AA8D}"/>
              </a:ext>
            </a:extLst>
          </p:cNvPr>
          <p:cNvSpPr>
            <a:spLocks noGrp="1"/>
          </p:cNvSpPr>
          <p:nvPr>
            <p:ph idx="1"/>
          </p:nvPr>
        </p:nvSpPr>
        <p:spPr>
          <a:xfrm>
            <a:off x="3972128" y="971055"/>
            <a:ext cx="7315200" cy="4901938"/>
          </a:xfrm>
        </p:spPr>
        <p:txBody>
          <a:bodyPr>
            <a:normAutofit fontScale="92500" lnSpcReduction="20000"/>
          </a:bodyPr>
          <a:lstStyle/>
          <a:p>
            <a:pPr marL="0" indent="0">
              <a:buNone/>
            </a:pPr>
            <a:r>
              <a:rPr lang="en-GB" sz="2400" dirty="0">
                <a:latin typeface="Corbel (Body)"/>
                <a:ea typeface="Verdana" panose="020B0604030504040204" pitchFamily="34" charset="0"/>
                <a:cs typeface="Times New Roman" panose="02020603050405020304" pitchFamily="18" charset="0"/>
              </a:rPr>
              <a:t>Carbon First must recommend whether the project should permit local farmers to continue grazing their cattle in the project area</a:t>
            </a:r>
          </a:p>
          <a:p>
            <a:pPr marL="0" indent="0">
              <a:buNone/>
            </a:pPr>
            <a:r>
              <a:rPr lang="en-GB" sz="2400" dirty="0">
                <a:latin typeface="Corbel (Body)"/>
                <a:ea typeface="Verdana" panose="020B0604030504040204" pitchFamily="34" charset="0"/>
                <a:cs typeface="Times New Roman" panose="02020603050405020304" pitchFamily="18" charset="0"/>
              </a:rPr>
              <a:t>Carbon First must establish whether the project is feasible under GS4GG, and recommend whether the investor and host country should go ahead with the project.</a:t>
            </a:r>
          </a:p>
          <a:p>
            <a:pPr marL="0" indent="0">
              <a:buNone/>
            </a:pPr>
            <a:r>
              <a:rPr lang="en-GB" sz="2400" dirty="0">
                <a:latin typeface="Corbel (Body)"/>
                <a:ea typeface="Verdana" panose="020B0604030504040204" pitchFamily="34" charset="0"/>
                <a:cs typeface="Times New Roman" panose="02020603050405020304" pitchFamily="18" charset="0"/>
              </a:rPr>
              <a:t>Discuss the questions below in groups and report back with the findings.</a:t>
            </a:r>
          </a:p>
          <a:p>
            <a:pPr marL="0" indent="0">
              <a:buNone/>
            </a:pPr>
            <a:r>
              <a:rPr lang="en-GB" sz="2400" dirty="0">
                <a:latin typeface="Corbel (Body)"/>
                <a:ea typeface="Verdana" panose="020B0604030504040204" pitchFamily="34" charset="0"/>
                <a:cs typeface="Times New Roman" panose="02020603050405020304" pitchFamily="18" charset="0"/>
              </a:rPr>
              <a:t>Questions:</a:t>
            </a:r>
          </a:p>
          <a:p>
            <a:pPr marL="457200" indent="-457200">
              <a:buFont typeface="+mj-lt"/>
              <a:buAutoNum type="arabicPeriod"/>
            </a:pPr>
            <a:r>
              <a:rPr lang="en-GB" sz="2400" dirty="0">
                <a:latin typeface="Corbel (Body)"/>
                <a:ea typeface="Verdana" panose="020B0604030504040204" pitchFamily="34" charset="0"/>
                <a:cs typeface="Times New Roman" panose="02020603050405020304" pitchFamily="18" charset="0"/>
              </a:rPr>
              <a:t>How should the project balance the need for maximising planting with the needs of local cattle herders?</a:t>
            </a:r>
          </a:p>
          <a:p>
            <a:pPr marL="457200" indent="-457200">
              <a:buFont typeface="+mj-lt"/>
              <a:buAutoNum type="arabicPeriod"/>
            </a:pPr>
            <a:r>
              <a:rPr lang="en-GB" sz="2400" dirty="0">
                <a:latin typeface="Corbel (Body)"/>
                <a:ea typeface="Verdana" panose="020B0604030504040204" pitchFamily="34" charset="0"/>
                <a:cs typeface="Times New Roman" panose="02020603050405020304" pitchFamily="18" charset="0"/>
              </a:rPr>
              <a:t>What are the intended impacts and benefits of the project, and how will these be monitored?</a:t>
            </a:r>
          </a:p>
          <a:p>
            <a:pPr marL="457200" indent="-457200">
              <a:buFont typeface="+mj-lt"/>
              <a:buAutoNum type="arabicPeriod"/>
            </a:pPr>
            <a:r>
              <a:rPr lang="en-GB" sz="2400" dirty="0">
                <a:latin typeface="Corbel (Body)"/>
                <a:ea typeface="Verdana" panose="020B0604030504040204" pitchFamily="34" charset="0"/>
                <a:cs typeface="Times New Roman" panose="02020603050405020304" pitchFamily="18" charset="0"/>
              </a:rPr>
              <a:t>What is required by the decision makers for a project to be “feasible”?</a:t>
            </a:r>
          </a:p>
        </p:txBody>
      </p:sp>
      <p:sp>
        <p:nvSpPr>
          <p:cNvPr id="24" name="Rectangle 23">
            <a:extLst>
              <a:ext uri="{FF2B5EF4-FFF2-40B4-BE49-F238E27FC236}">
                <a16:creationId xmlns:a16="http://schemas.microsoft.com/office/drawing/2014/main" id="{E9282B84-621E-4580-80B7-222118AE4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2985647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xEl>
                                              <p:pRg st="4" end="4"/>
                                            </p:txEl>
                                          </p:spTgt>
                                        </p:tgtEl>
                                        <p:attrNameLst>
                                          <p:attrName>style.visibility</p:attrName>
                                        </p:attrNameLst>
                                      </p:cBhvr>
                                      <p:to>
                                        <p:strVal val="visible"/>
                                      </p:to>
                                    </p:set>
                                    <p:animEffect transition="in" filter="wipe(down)">
                                      <p:cBhvr>
                                        <p:cTn id="7" dur="580">
                                          <p:stCondLst>
                                            <p:cond delay="0"/>
                                          </p:stCondLst>
                                        </p:cTn>
                                        <p:tgtEl>
                                          <p:spTgt spid="9">
                                            <p:txEl>
                                              <p:pRg st="4" end="4"/>
                                            </p:txEl>
                                          </p:spTgt>
                                        </p:tgtEl>
                                      </p:cBhvr>
                                    </p:animEffect>
                                    <p:anim calcmode="lin" valueType="num">
                                      <p:cBhvr>
                                        <p:cTn id="8" dur="1822" tmFilter="0,0; 0.14,0.36; 0.43,0.73; 0.71,0.91; 1.0,1.0">
                                          <p:stCondLst>
                                            <p:cond delay="0"/>
                                          </p:stCondLst>
                                        </p:cTn>
                                        <p:tgtEl>
                                          <p:spTgt spid="9">
                                            <p:txEl>
                                              <p:pRg st="4" end="4"/>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xEl>
                                              <p:pRg st="4" end="4"/>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xEl>
                                              <p:pRg st="4" end="4"/>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xEl>
                                              <p:pRg st="4" end="4"/>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xEl>
                                              <p:pRg st="4" end="4"/>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xEl>
                                              <p:pRg st="4" end="4"/>
                                            </p:txEl>
                                          </p:spTgt>
                                        </p:tgtEl>
                                      </p:cBhvr>
                                      <p:to x="100000" y="60000"/>
                                    </p:animScale>
                                    <p:animScale>
                                      <p:cBhvr>
                                        <p:cTn id="14" dur="166" decel="50000">
                                          <p:stCondLst>
                                            <p:cond delay="676"/>
                                          </p:stCondLst>
                                        </p:cTn>
                                        <p:tgtEl>
                                          <p:spTgt spid="9">
                                            <p:txEl>
                                              <p:pRg st="4" end="4"/>
                                            </p:txEl>
                                          </p:spTgt>
                                        </p:tgtEl>
                                      </p:cBhvr>
                                      <p:to x="100000" y="100000"/>
                                    </p:animScale>
                                    <p:animScale>
                                      <p:cBhvr>
                                        <p:cTn id="15" dur="26">
                                          <p:stCondLst>
                                            <p:cond delay="1312"/>
                                          </p:stCondLst>
                                        </p:cTn>
                                        <p:tgtEl>
                                          <p:spTgt spid="9">
                                            <p:txEl>
                                              <p:pRg st="4" end="4"/>
                                            </p:txEl>
                                          </p:spTgt>
                                        </p:tgtEl>
                                      </p:cBhvr>
                                      <p:to x="100000" y="80000"/>
                                    </p:animScale>
                                    <p:animScale>
                                      <p:cBhvr>
                                        <p:cTn id="16" dur="166" decel="50000">
                                          <p:stCondLst>
                                            <p:cond delay="1338"/>
                                          </p:stCondLst>
                                        </p:cTn>
                                        <p:tgtEl>
                                          <p:spTgt spid="9">
                                            <p:txEl>
                                              <p:pRg st="4" end="4"/>
                                            </p:txEl>
                                          </p:spTgt>
                                        </p:tgtEl>
                                      </p:cBhvr>
                                      <p:to x="100000" y="100000"/>
                                    </p:animScale>
                                    <p:animScale>
                                      <p:cBhvr>
                                        <p:cTn id="17" dur="26">
                                          <p:stCondLst>
                                            <p:cond delay="1642"/>
                                          </p:stCondLst>
                                        </p:cTn>
                                        <p:tgtEl>
                                          <p:spTgt spid="9">
                                            <p:txEl>
                                              <p:pRg st="4" end="4"/>
                                            </p:txEl>
                                          </p:spTgt>
                                        </p:tgtEl>
                                      </p:cBhvr>
                                      <p:to x="100000" y="90000"/>
                                    </p:animScale>
                                    <p:animScale>
                                      <p:cBhvr>
                                        <p:cTn id="18" dur="166" decel="50000">
                                          <p:stCondLst>
                                            <p:cond delay="1668"/>
                                          </p:stCondLst>
                                        </p:cTn>
                                        <p:tgtEl>
                                          <p:spTgt spid="9">
                                            <p:txEl>
                                              <p:pRg st="4" end="4"/>
                                            </p:txEl>
                                          </p:spTgt>
                                        </p:tgtEl>
                                      </p:cBhvr>
                                      <p:to x="100000" y="100000"/>
                                    </p:animScale>
                                    <p:animScale>
                                      <p:cBhvr>
                                        <p:cTn id="19" dur="26">
                                          <p:stCondLst>
                                            <p:cond delay="1808"/>
                                          </p:stCondLst>
                                        </p:cTn>
                                        <p:tgtEl>
                                          <p:spTgt spid="9">
                                            <p:txEl>
                                              <p:pRg st="4" end="4"/>
                                            </p:txEl>
                                          </p:spTgt>
                                        </p:tgtEl>
                                      </p:cBhvr>
                                      <p:to x="100000" y="95000"/>
                                    </p:animScale>
                                    <p:animScale>
                                      <p:cBhvr>
                                        <p:cTn id="20" dur="166" decel="50000">
                                          <p:stCondLst>
                                            <p:cond delay="1834"/>
                                          </p:stCondLst>
                                        </p:cTn>
                                        <p:tgtEl>
                                          <p:spTgt spid="9">
                                            <p:txEl>
                                              <p:pRg st="4" end="4"/>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animEffect transition="in" filter="wipe(down)">
                                      <p:cBhvr>
                                        <p:cTn id="23" dur="580">
                                          <p:stCondLst>
                                            <p:cond delay="0"/>
                                          </p:stCondLst>
                                        </p:cTn>
                                        <p:tgtEl>
                                          <p:spTgt spid="9">
                                            <p:txEl>
                                              <p:pRg st="5" end="5"/>
                                            </p:txEl>
                                          </p:spTgt>
                                        </p:tgtEl>
                                      </p:cBhvr>
                                    </p:animEffect>
                                    <p:anim calcmode="lin" valueType="num">
                                      <p:cBhvr>
                                        <p:cTn id="24" dur="1822" tmFilter="0,0; 0.14,0.36; 0.43,0.73; 0.71,0.91; 1.0,1.0">
                                          <p:stCondLst>
                                            <p:cond delay="0"/>
                                          </p:stCondLst>
                                        </p:cTn>
                                        <p:tgtEl>
                                          <p:spTgt spid="9">
                                            <p:txEl>
                                              <p:pRg st="5" end="5"/>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9">
                                            <p:txEl>
                                              <p:pRg st="5" end="5"/>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9">
                                            <p:txEl>
                                              <p:pRg st="5" end="5"/>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9">
                                            <p:txEl>
                                              <p:pRg st="5" end="5"/>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9">
                                            <p:txEl>
                                              <p:pRg st="5" end="5"/>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9">
                                            <p:txEl>
                                              <p:pRg st="5" end="5"/>
                                            </p:txEl>
                                          </p:spTgt>
                                        </p:tgtEl>
                                      </p:cBhvr>
                                      <p:to x="100000" y="60000"/>
                                    </p:animScale>
                                    <p:animScale>
                                      <p:cBhvr>
                                        <p:cTn id="30" dur="166" decel="50000">
                                          <p:stCondLst>
                                            <p:cond delay="676"/>
                                          </p:stCondLst>
                                        </p:cTn>
                                        <p:tgtEl>
                                          <p:spTgt spid="9">
                                            <p:txEl>
                                              <p:pRg st="5" end="5"/>
                                            </p:txEl>
                                          </p:spTgt>
                                        </p:tgtEl>
                                      </p:cBhvr>
                                      <p:to x="100000" y="100000"/>
                                    </p:animScale>
                                    <p:animScale>
                                      <p:cBhvr>
                                        <p:cTn id="31" dur="26">
                                          <p:stCondLst>
                                            <p:cond delay="1312"/>
                                          </p:stCondLst>
                                        </p:cTn>
                                        <p:tgtEl>
                                          <p:spTgt spid="9">
                                            <p:txEl>
                                              <p:pRg st="5" end="5"/>
                                            </p:txEl>
                                          </p:spTgt>
                                        </p:tgtEl>
                                      </p:cBhvr>
                                      <p:to x="100000" y="80000"/>
                                    </p:animScale>
                                    <p:animScale>
                                      <p:cBhvr>
                                        <p:cTn id="32" dur="166" decel="50000">
                                          <p:stCondLst>
                                            <p:cond delay="1338"/>
                                          </p:stCondLst>
                                        </p:cTn>
                                        <p:tgtEl>
                                          <p:spTgt spid="9">
                                            <p:txEl>
                                              <p:pRg st="5" end="5"/>
                                            </p:txEl>
                                          </p:spTgt>
                                        </p:tgtEl>
                                      </p:cBhvr>
                                      <p:to x="100000" y="100000"/>
                                    </p:animScale>
                                    <p:animScale>
                                      <p:cBhvr>
                                        <p:cTn id="33" dur="26">
                                          <p:stCondLst>
                                            <p:cond delay="1642"/>
                                          </p:stCondLst>
                                        </p:cTn>
                                        <p:tgtEl>
                                          <p:spTgt spid="9">
                                            <p:txEl>
                                              <p:pRg st="5" end="5"/>
                                            </p:txEl>
                                          </p:spTgt>
                                        </p:tgtEl>
                                      </p:cBhvr>
                                      <p:to x="100000" y="90000"/>
                                    </p:animScale>
                                    <p:animScale>
                                      <p:cBhvr>
                                        <p:cTn id="34" dur="166" decel="50000">
                                          <p:stCondLst>
                                            <p:cond delay="1668"/>
                                          </p:stCondLst>
                                        </p:cTn>
                                        <p:tgtEl>
                                          <p:spTgt spid="9">
                                            <p:txEl>
                                              <p:pRg st="5" end="5"/>
                                            </p:txEl>
                                          </p:spTgt>
                                        </p:tgtEl>
                                      </p:cBhvr>
                                      <p:to x="100000" y="100000"/>
                                    </p:animScale>
                                    <p:animScale>
                                      <p:cBhvr>
                                        <p:cTn id="35" dur="26">
                                          <p:stCondLst>
                                            <p:cond delay="1808"/>
                                          </p:stCondLst>
                                        </p:cTn>
                                        <p:tgtEl>
                                          <p:spTgt spid="9">
                                            <p:txEl>
                                              <p:pRg st="5" end="5"/>
                                            </p:txEl>
                                          </p:spTgt>
                                        </p:tgtEl>
                                      </p:cBhvr>
                                      <p:to x="100000" y="95000"/>
                                    </p:animScale>
                                    <p:animScale>
                                      <p:cBhvr>
                                        <p:cTn id="36" dur="166" decel="50000">
                                          <p:stCondLst>
                                            <p:cond delay="1834"/>
                                          </p:stCondLst>
                                        </p:cTn>
                                        <p:tgtEl>
                                          <p:spTgt spid="9">
                                            <p:txEl>
                                              <p:pRg st="5" end="5"/>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9">
                                            <p:txEl>
                                              <p:pRg st="6" end="6"/>
                                            </p:txEl>
                                          </p:spTgt>
                                        </p:tgtEl>
                                        <p:attrNameLst>
                                          <p:attrName>style.visibility</p:attrName>
                                        </p:attrNameLst>
                                      </p:cBhvr>
                                      <p:to>
                                        <p:strVal val="visible"/>
                                      </p:to>
                                    </p:set>
                                    <p:animEffect transition="in" filter="wipe(down)">
                                      <p:cBhvr>
                                        <p:cTn id="39" dur="580">
                                          <p:stCondLst>
                                            <p:cond delay="0"/>
                                          </p:stCondLst>
                                        </p:cTn>
                                        <p:tgtEl>
                                          <p:spTgt spid="9">
                                            <p:txEl>
                                              <p:pRg st="6" end="6"/>
                                            </p:txEl>
                                          </p:spTgt>
                                        </p:tgtEl>
                                      </p:cBhvr>
                                    </p:animEffect>
                                    <p:anim calcmode="lin" valueType="num">
                                      <p:cBhvr>
                                        <p:cTn id="40" dur="1822" tmFilter="0,0; 0.14,0.36; 0.43,0.73; 0.71,0.91; 1.0,1.0">
                                          <p:stCondLst>
                                            <p:cond delay="0"/>
                                          </p:stCondLst>
                                        </p:cTn>
                                        <p:tgtEl>
                                          <p:spTgt spid="9">
                                            <p:txEl>
                                              <p:pRg st="6" end="6"/>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9">
                                            <p:txEl>
                                              <p:pRg st="6" end="6"/>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9">
                                            <p:txEl>
                                              <p:pRg st="6" end="6"/>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9">
                                            <p:txEl>
                                              <p:pRg st="6" end="6"/>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9">
                                            <p:txEl>
                                              <p:pRg st="6" end="6"/>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9">
                                            <p:txEl>
                                              <p:pRg st="6" end="6"/>
                                            </p:txEl>
                                          </p:spTgt>
                                        </p:tgtEl>
                                      </p:cBhvr>
                                      <p:to x="100000" y="60000"/>
                                    </p:animScale>
                                    <p:animScale>
                                      <p:cBhvr>
                                        <p:cTn id="46" dur="166" decel="50000">
                                          <p:stCondLst>
                                            <p:cond delay="676"/>
                                          </p:stCondLst>
                                        </p:cTn>
                                        <p:tgtEl>
                                          <p:spTgt spid="9">
                                            <p:txEl>
                                              <p:pRg st="6" end="6"/>
                                            </p:txEl>
                                          </p:spTgt>
                                        </p:tgtEl>
                                      </p:cBhvr>
                                      <p:to x="100000" y="100000"/>
                                    </p:animScale>
                                    <p:animScale>
                                      <p:cBhvr>
                                        <p:cTn id="47" dur="26">
                                          <p:stCondLst>
                                            <p:cond delay="1312"/>
                                          </p:stCondLst>
                                        </p:cTn>
                                        <p:tgtEl>
                                          <p:spTgt spid="9">
                                            <p:txEl>
                                              <p:pRg st="6" end="6"/>
                                            </p:txEl>
                                          </p:spTgt>
                                        </p:tgtEl>
                                      </p:cBhvr>
                                      <p:to x="100000" y="80000"/>
                                    </p:animScale>
                                    <p:animScale>
                                      <p:cBhvr>
                                        <p:cTn id="48" dur="166" decel="50000">
                                          <p:stCondLst>
                                            <p:cond delay="1338"/>
                                          </p:stCondLst>
                                        </p:cTn>
                                        <p:tgtEl>
                                          <p:spTgt spid="9">
                                            <p:txEl>
                                              <p:pRg st="6" end="6"/>
                                            </p:txEl>
                                          </p:spTgt>
                                        </p:tgtEl>
                                      </p:cBhvr>
                                      <p:to x="100000" y="100000"/>
                                    </p:animScale>
                                    <p:animScale>
                                      <p:cBhvr>
                                        <p:cTn id="49" dur="26">
                                          <p:stCondLst>
                                            <p:cond delay="1642"/>
                                          </p:stCondLst>
                                        </p:cTn>
                                        <p:tgtEl>
                                          <p:spTgt spid="9">
                                            <p:txEl>
                                              <p:pRg st="6" end="6"/>
                                            </p:txEl>
                                          </p:spTgt>
                                        </p:tgtEl>
                                      </p:cBhvr>
                                      <p:to x="100000" y="90000"/>
                                    </p:animScale>
                                    <p:animScale>
                                      <p:cBhvr>
                                        <p:cTn id="50" dur="166" decel="50000">
                                          <p:stCondLst>
                                            <p:cond delay="1668"/>
                                          </p:stCondLst>
                                        </p:cTn>
                                        <p:tgtEl>
                                          <p:spTgt spid="9">
                                            <p:txEl>
                                              <p:pRg st="6" end="6"/>
                                            </p:txEl>
                                          </p:spTgt>
                                        </p:tgtEl>
                                      </p:cBhvr>
                                      <p:to x="100000" y="100000"/>
                                    </p:animScale>
                                    <p:animScale>
                                      <p:cBhvr>
                                        <p:cTn id="51" dur="26">
                                          <p:stCondLst>
                                            <p:cond delay="1808"/>
                                          </p:stCondLst>
                                        </p:cTn>
                                        <p:tgtEl>
                                          <p:spTgt spid="9">
                                            <p:txEl>
                                              <p:pRg st="6" end="6"/>
                                            </p:txEl>
                                          </p:spTgt>
                                        </p:tgtEl>
                                      </p:cBhvr>
                                      <p:to x="100000" y="95000"/>
                                    </p:animScale>
                                    <p:animScale>
                                      <p:cBhvr>
                                        <p:cTn id="52" dur="166" decel="50000">
                                          <p:stCondLst>
                                            <p:cond delay="1834"/>
                                          </p:stCondLst>
                                        </p:cTn>
                                        <p:tgtEl>
                                          <p:spTgt spid="9">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B1C22FA-71C9-E7BC-994E-39DB187AAC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5AC743-B1F3-A613-F81A-B667722B8CA0}"/>
              </a:ext>
            </a:extLst>
          </p:cNvPr>
          <p:cNvSpPr>
            <a:spLocks noGrp="1"/>
          </p:cNvSpPr>
          <p:nvPr>
            <p:ph type="title"/>
          </p:nvPr>
        </p:nvSpPr>
        <p:spPr>
          <a:xfrm>
            <a:off x="252919" y="1123837"/>
            <a:ext cx="2947482" cy="806563"/>
          </a:xfrm>
        </p:spPr>
        <p:txBody>
          <a:bodyPr anchor="b">
            <a:normAutofit/>
          </a:bodyPr>
          <a:lstStyle/>
          <a:p>
            <a:r>
              <a:rPr lang="en-GB" sz="2400" dirty="0">
                <a:latin typeface="Corbel (Body)"/>
                <a:ea typeface="Verdana" panose="020B0604030504040204" pitchFamily="34" charset="0"/>
                <a:cs typeface="Times New Roman" panose="02020603050405020304" pitchFamily="18" charset="0"/>
              </a:rPr>
              <a:t>Sustainable Develop Goals </a:t>
            </a:r>
            <a:r>
              <a:rPr lang="en-GB" sz="2400" dirty="0"/>
              <a:t> Exercise</a:t>
            </a:r>
          </a:p>
        </p:txBody>
      </p:sp>
      <p:sp>
        <p:nvSpPr>
          <p:cNvPr id="35" name="Content Placeholder 21">
            <a:extLst>
              <a:ext uri="{FF2B5EF4-FFF2-40B4-BE49-F238E27FC236}">
                <a16:creationId xmlns:a16="http://schemas.microsoft.com/office/drawing/2014/main" id="{13605172-54CD-0CA8-87E3-5CAD6A1D6B69}"/>
              </a:ext>
            </a:extLst>
          </p:cNvPr>
          <p:cNvSpPr>
            <a:spLocks noGrp="1"/>
          </p:cNvSpPr>
          <p:nvPr>
            <p:ph idx="1"/>
          </p:nvPr>
        </p:nvSpPr>
        <p:spPr>
          <a:xfrm>
            <a:off x="252920" y="1930400"/>
            <a:ext cx="2947482" cy="3975878"/>
          </a:xfrm>
        </p:spPr>
        <p:txBody>
          <a:bodyPr anchor="t">
            <a:normAutofit lnSpcReduction="10000"/>
          </a:bodyPr>
          <a:lstStyle/>
          <a:p>
            <a:r>
              <a:rPr lang="en-US" sz="1800" dirty="0">
                <a:solidFill>
                  <a:schemeClr val="bg1"/>
                </a:solidFill>
              </a:rPr>
              <a:t>As a group, decide on a project type.</a:t>
            </a:r>
          </a:p>
          <a:p>
            <a:r>
              <a:rPr lang="en-US" sz="1800" dirty="0">
                <a:solidFill>
                  <a:schemeClr val="bg1"/>
                </a:solidFill>
              </a:rPr>
              <a:t>What SDGs does it impact?</a:t>
            </a:r>
          </a:p>
          <a:p>
            <a:r>
              <a:rPr lang="en-US" sz="1800" dirty="0">
                <a:solidFill>
                  <a:schemeClr val="bg1"/>
                </a:solidFill>
              </a:rPr>
              <a:t>Split into groups and assign an SDG to each group.</a:t>
            </a:r>
          </a:p>
          <a:p>
            <a:r>
              <a:rPr lang="en-US" sz="1800" dirty="0">
                <a:solidFill>
                  <a:schemeClr val="bg1"/>
                </a:solidFill>
              </a:rPr>
              <a:t>Discuss and report back:</a:t>
            </a:r>
          </a:p>
          <a:p>
            <a:pPr marL="171450" indent="-171450">
              <a:buFont typeface="Arial" panose="020B0604020202020204" pitchFamily="34" charset="0"/>
              <a:buChar char="•"/>
            </a:pPr>
            <a:r>
              <a:rPr lang="en-GB" sz="1800" dirty="0">
                <a:solidFill>
                  <a:schemeClr val="bg1"/>
                </a:solidFill>
                <a:latin typeface="Corbel (Body)"/>
                <a:ea typeface="Verdana" panose="020B0604030504040204" pitchFamily="34" charset="0"/>
                <a:cs typeface="Times New Roman" panose="02020603050405020304" pitchFamily="18" charset="0"/>
              </a:rPr>
              <a:t>Potential positive impacts and how to maximise</a:t>
            </a:r>
          </a:p>
          <a:p>
            <a:pPr marL="171450" indent="-171450">
              <a:buFont typeface="Arial" panose="020B0604020202020204" pitchFamily="34" charset="0"/>
              <a:buChar char="•"/>
            </a:pPr>
            <a:r>
              <a:rPr lang="en-GB" sz="1800" dirty="0">
                <a:solidFill>
                  <a:schemeClr val="bg1"/>
                </a:solidFill>
                <a:latin typeface="Corbel (Body)"/>
                <a:ea typeface="Verdana" panose="020B0604030504040204" pitchFamily="34" charset="0"/>
                <a:cs typeface="Times New Roman" panose="02020603050405020304" pitchFamily="18" charset="0"/>
              </a:rPr>
              <a:t>Potential negative impacts and how to minimise</a:t>
            </a:r>
          </a:p>
          <a:p>
            <a:pPr marL="171450" indent="-171450">
              <a:buFont typeface="Arial" panose="020B0604020202020204" pitchFamily="34" charset="0"/>
              <a:buChar char="•"/>
            </a:pPr>
            <a:r>
              <a:rPr lang="en-GB" sz="1800" dirty="0">
                <a:solidFill>
                  <a:schemeClr val="bg1"/>
                </a:solidFill>
                <a:latin typeface="Corbel (Body)"/>
                <a:ea typeface="Verdana" panose="020B0604030504040204" pitchFamily="34" charset="0"/>
                <a:cs typeface="Times New Roman" panose="02020603050405020304" pitchFamily="18" charset="0"/>
              </a:rPr>
              <a:t>Methods for monitoring impacts</a:t>
            </a:r>
          </a:p>
        </p:txBody>
      </p:sp>
      <p:pic>
        <p:nvPicPr>
          <p:cNvPr id="4" name="Content Placeholder 3" descr="A colorful square with icons&#10;&#10;Description automatically generated with medium confidence">
            <a:extLst>
              <a:ext uri="{FF2B5EF4-FFF2-40B4-BE49-F238E27FC236}">
                <a16:creationId xmlns:a16="http://schemas.microsoft.com/office/drawing/2014/main" id="{C9CB1713-A492-F706-D0AD-B849C6D1D1FB}"/>
              </a:ext>
            </a:extLst>
          </p:cNvPr>
          <p:cNvPicPr>
            <a:picLocks noChangeAspect="1"/>
          </p:cNvPicPr>
          <p:nvPr/>
        </p:nvPicPr>
        <p:blipFill>
          <a:blip r:embed="rId3"/>
          <a:srcRect r="5597" b="1"/>
          <a:stretch/>
        </p:blipFill>
        <p:spPr>
          <a:xfrm>
            <a:off x="3778897" y="758952"/>
            <a:ext cx="7772401" cy="5330952"/>
          </a:xfrm>
          <a:prstGeom prst="rect">
            <a:avLst/>
          </a:prstGeom>
        </p:spPr>
      </p:pic>
    </p:spTree>
    <p:extLst>
      <p:ext uri="{BB962C8B-B14F-4D97-AF65-F5344CB8AC3E}">
        <p14:creationId xmlns:p14="http://schemas.microsoft.com/office/powerpoint/2010/main" val="773629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51E3431-CE8A-4FA3-92ED-72D1E007B3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5" name="Rectangle 24">
            <a:extLst>
              <a:ext uri="{FF2B5EF4-FFF2-40B4-BE49-F238E27FC236}">
                <a16:creationId xmlns:a16="http://schemas.microsoft.com/office/drawing/2014/main" id="{287ACA9C-6281-4732-9DE5-95D5F9BEA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useBgFill="1">
        <p:nvSpPr>
          <p:cNvPr id="27" name="Rectangle 26">
            <a:extLst>
              <a:ext uri="{FF2B5EF4-FFF2-40B4-BE49-F238E27FC236}">
                <a16:creationId xmlns:a16="http://schemas.microsoft.com/office/drawing/2014/main" id="{D1628877-E08F-4E76-A6D9-CAFB570DB8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pic>
        <p:nvPicPr>
          <p:cNvPr id="7" name="Content Placeholder 6" descr="Iceberg underwater">
            <a:extLst>
              <a:ext uri="{FF2B5EF4-FFF2-40B4-BE49-F238E27FC236}">
                <a16:creationId xmlns:a16="http://schemas.microsoft.com/office/drawing/2014/main" id="{C8724109-27A7-98BD-A4FC-C85AE37ED06B}"/>
              </a:ext>
            </a:extLst>
          </p:cNvPr>
          <p:cNvPicPr>
            <a:picLocks noGrp="1" noChangeAspect="1"/>
          </p:cNvPicPr>
          <p:nvPr>
            <p:ph idx="1"/>
          </p:nvPr>
        </p:nvPicPr>
        <p:blipFill>
          <a:blip r:embed="rId3"/>
          <a:srcRect t="11764" r="9092" b="37087"/>
          <a:stretch/>
        </p:blipFill>
        <p:spPr>
          <a:xfrm>
            <a:off x="20" y="-1"/>
            <a:ext cx="12188932" cy="6858000"/>
          </a:xfrm>
          <a:prstGeom prst="rect">
            <a:avLst/>
          </a:prstGeom>
        </p:spPr>
      </p:pic>
      <p:sp>
        <p:nvSpPr>
          <p:cNvPr id="29" name="Rectangle 28">
            <a:extLst>
              <a:ext uri="{FF2B5EF4-FFF2-40B4-BE49-F238E27FC236}">
                <a16:creationId xmlns:a16="http://schemas.microsoft.com/office/drawing/2014/main" id="{57587975-CDAC-4067-A9DD-FF1F73F849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300114"/>
            <a:ext cx="4053525" cy="4257773"/>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2" name="Title 1">
            <a:extLst>
              <a:ext uri="{FF2B5EF4-FFF2-40B4-BE49-F238E27FC236}">
                <a16:creationId xmlns:a16="http://schemas.microsoft.com/office/drawing/2014/main" id="{83BC8FD3-59AE-117B-AEFF-26E8AA084D2A}"/>
              </a:ext>
            </a:extLst>
          </p:cNvPr>
          <p:cNvSpPr>
            <a:spLocks noGrp="1"/>
          </p:cNvSpPr>
          <p:nvPr>
            <p:ph type="title"/>
          </p:nvPr>
        </p:nvSpPr>
        <p:spPr>
          <a:xfrm>
            <a:off x="334557" y="1653703"/>
            <a:ext cx="3361953" cy="2470488"/>
          </a:xfrm>
        </p:spPr>
        <p:txBody>
          <a:bodyPr vert="horz" lIns="91440" tIns="45720" rIns="91440" bIns="45720" rtlCol="0" anchor="b">
            <a:normAutofit/>
          </a:bodyPr>
          <a:lstStyle/>
          <a:p>
            <a:r>
              <a:rPr lang="en-US" sz="4400" spc="-100" dirty="0">
                <a:solidFill>
                  <a:schemeClr val="bg1"/>
                </a:solidFill>
              </a:rPr>
              <a:t>Reflections</a:t>
            </a:r>
          </a:p>
        </p:txBody>
      </p:sp>
    </p:spTree>
    <p:extLst>
      <p:ext uri="{BB962C8B-B14F-4D97-AF65-F5344CB8AC3E}">
        <p14:creationId xmlns:p14="http://schemas.microsoft.com/office/powerpoint/2010/main" val="3321019444"/>
      </p:ext>
    </p:extLst>
  </p:cSld>
  <p:clrMapOvr>
    <a:masterClrMapping/>
  </p:clrMapOvr>
</p:sld>
</file>

<file path=ppt/theme/theme1.xml><?xml version="1.0" encoding="utf-8"?>
<a:theme xmlns:a="http://schemas.openxmlformats.org/drawingml/2006/main" name="Fra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Weblink xmlns="c93523a4-b16d-4d59-a454-9acbe872ab36">
      <Url xsi:nil="true"/>
      <Description xsi:nil="true"/>
    </Weblink>
    <Relevance xmlns="c93523a4-b16d-4d59-a454-9acbe872ab36">
      <Value>Enter Choice #Art 6</Value>
    </Relevance>
    <Notes xmlns="c93523a4-b16d-4d59-a454-9acbe872ab36">NA</Notes>
    <TaxCatchAll xmlns="9ecebf30-e226-460f-96ee-74872a04efa4" xsi:nil="true"/>
    <lcf76f155ced4ddcb4097134ff3c332f xmlns="c93523a4-b16d-4d59-a454-9acbe872ab36">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457CCF858B3B24CB5C3BD98C9B15BCC" ma:contentTypeVersion="14" ma:contentTypeDescription="Create a new document." ma:contentTypeScope="" ma:versionID="31d155dba1adc1933ec71a8b2a545358">
  <xsd:schema xmlns:xsd="http://www.w3.org/2001/XMLSchema" xmlns:xs="http://www.w3.org/2001/XMLSchema" xmlns:p="http://schemas.microsoft.com/office/2006/metadata/properties" xmlns:ns2="9ecebf30-e226-460f-96ee-74872a04efa4" xmlns:ns3="78d9f431-6555-4918-a799-f2863251a69c" xmlns:ns4="c93523a4-b16d-4d59-a454-9acbe872ab36" targetNamespace="http://schemas.microsoft.com/office/2006/metadata/properties" ma:root="true" ma:fieldsID="2e254cafb327ee247686910fcc781b32" ns2:_="" ns3:_="" ns4:_="">
    <xsd:import namespace="9ecebf30-e226-460f-96ee-74872a04efa4"/>
    <xsd:import namespace="78d9f431-6555-4918-a799-f2863251a69c"/>
    <xsd:import namespace="c93523a4-b16d-4d59-a454-9acbe872ab36"/>
    <xsd:element name="properties">
      <xsd:complexType>
        <xsd:sequence>
          <xsd:element name="documentManagement">
            <xsd:complexType>
              <xsd:all>
                <xsd:element ref="ns2:SharedWithUsers" minOccurs="0"/>
                <xsd:element ref="ns2:SharedWithDetails"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EventHashCode" minOccurs="0"/>
                <xsd:element ref="ns4:MediaServiceGenerationTime" minOccurs="0"/>
                <xsd:element ref="ns4:MediaServiceOCR" minOccurs="0"/>
                <xsd:element ref="ns4:MediaServiceAutoKeyPoints" minOccurs="0"/>
                <xsd:element ref="ns4:MediaServiceKeyPoints" minOccurs="0"/>
                <xsd:element ref="ns4:MediaServiceLocation" minOccurs="0"/>
                <xsd:element ref="ns4:Notes" minOccurs="0"/>
                <xsd:element ref="ns4:Weblink" minOccurs="0"/>
                <xsd:element ref="ns4:Relevance" minOccurs="0"/>
                <xsd:element ref="ns4:MediaLengthInSeconds" minOccurs="0"/>
                <xsd:element ref="ns4:lcf76f155ced4ddcb4097134ff3c332f" minOccurs="0"/>
                <xsd:element ref="ns2:TaxCatchAll" minOccurs="0"/>
                <xsd:element ref="ns4:MediaServiceObjectDetectorVersion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cebf30-e226-460f-96ee-74872a04efa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8" nillable="true" ma:displayName="Taxonomy Catch All Column" ma:hidden="true" ma:list="{96a4a94f-a41f-4016-a66b-9208a1845355}" ma:internalName="TaxCatchAll" ma:readOnly="false" ma:showField="CatchAllData" ma:web="9ecebf30-e226-460f-96ee-74872a04efa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8d9f431-6555-4918-a799-f2863251a69c" elementFormDefault="qualified">
    <xsd:import namespace="http://schemas.microsoft.com/office/2006/documentManagement/types"/>
    <xsd:import namespace="http://schemas.microsoft.com/office/infopath/2007/PartnerControls"/>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93523a4-b16d-4d59-a454-9acbe872ab36"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Notes" ma:index="22" nillable="true" ma:displayName="Notes" ma:default="NA" ma:format="Dropdown" ma:internalName="Notes">
      <xsd:simpleType>
        <xsd:restriction base="dms:Note">
          <xsd:maxLength value="255"/>
        </xsd:restriction>
      </xsd:simpleType>
    </xsd:element>
    <xsd:element name="Weblink" ma:index="23" nillable="true" ma:displayName="Weblink" ma:description="https://www.perspectives.cc/fileadmin/Publications/SEA_Pricing_Study.pdf" ma:format="Hyperlink" ma:internalName="Weblink">
      <xsd:complexType>
        <xsd:complexContent>
          <xsd:extension base="dms:URL">
            <xsd:sequence>
              <xsd:element name="Url" type="dms:ValidUrl" minOccurs="0" nillable="true"/>
              <xsd:element name="Description" type="xsd:string" nillable="true"/>
            </xsd:sequence>
          </xsd:extension>
        </xsd:complexContent>
      </xsd:complexType>
    </xsd:element>
    <xsd:element name="Relevance" ma:index="24" nillable="true" ma:displayName="Relevance" ma:default="Enter Choice #Art 6" ma:internalName="Relevance">
      <xsd:complexType>
        <xsd:complexContent>
          <xsd:extension base="dms:MultiChoice">
            <xsd:sequence>
              <xsd:element name="Value" maxOccurs="unbounded" minOccurs="0" nillable="true">
                <xsd:simpleType>
                  <xsd:restriction base="dms:Choice">
                    <xsd:enumeration value="Enter Choice #Art 6"/>
                    <xsd:enumeration value="Enter Choice #CA"/>
                    <xsd:enumeration value="Enter Choice #SDG"/>
                  </xsd:restriction>
                </xsd:simpleType>
              </xsd:element>
            </xsd:sequence>
          </xsd:extension>
        </xsd:complexContent>
      </xsd:complexType>
    </xsd:element>
    <xsd:element name="MediaLengthInSeconds" ma:index="25" nillable="true" ma:displayName="MediaLengthInSeconds" ma:hidden="true"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3f161edd-7b79-4478-98eb-f673e2ec4f9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B1FAC01-5DE9-49D1-B459-C91234930701}">
  <ds:schemaRefs>
    <ds:schemaRef ds:uri="http://schemas.microsoft.com/sharepoint/v3/contenttype/forms"/>
  </ds:schemaRefs>
</ds:datastoreItem>
</file>

<file path=customXml/itemProps2.xml><?xml version="1.0" encoding="utf-8"?>
<ds:datastoreItem xmlns:ds="http://schemas.openxmlformats.org/officeDocument/2006/customXml" ds:itemID="{1789FEFD-9B19-4201-99F2-0C2F0990AD0A}">
  <ds:schemaRefs>
    <ds:schemaRef ds:uri="78d9f431-6555-4918-a799-f2863251a69c"/>
    <ds:schemaRef ds:uri="http://purl.org/dc/elements/1.1/"/>
    <ds:schemaRef ds:uri="http://schemas.microsoft.com/office/2006/metadata/properties"/>
    <ds:schemaRef ds:uri="http://schemas.microsoft.com/office/2006/documentManagement/types"/>
    <ds:schemaRef ds:uri="9ecebf30-e226-460f-96ee-74872a04efa4"/>
    <ds:schemaRef ds:uri="http://www.w3.org/XML/1998/namespace"/>
    <ds:schemaRef ds:uri="http://schemas.openxmlformats.org/package/2006/metadata/core-properties"/>
    <ds:schemaRef ds:uri="http://schemas.microsoft.com/office/infopath/2007/PartnerControls"/>
    <ds:schemaRef ds:uri="c93523a4-b16d-4d59-a454-9acbe872ab36"/>
    <ds:schemaRef ds:uri="http://purl.org/dc/dcmitype/"/>
    <ds:schemaRef ds:uri="http://purl.org/dc/terms/"/>
  </ds:schemaRefs>
</ds:datastoreItem>
</file>

<file path=customXml/itemProps3.xml><?xml version="1.0" encoding="utf-8"?>
<ds:datastoreItem xmlns:ds="http://schemas.openxmlformats.org/officeDocument/2006/customXml" ds:itemID="{BC514AF9-1C4A-42B7-AB4C-1EFE5E4CDC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cebf30-e226-460f-96ee-74872a04efa4"/>
    <ds:schemaRef ds:uri="78d9f431-6555-4918-a799-f2863251a69c"/>
    <ds:schemaRef ds:uri="c93523a4-b16d-4d59-a454-9acbe872ab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Frame</Template>
  <TotalTime>1304</TotalTime>
  <Words>693</Words>
  <Application>Microsoft Office PowerPoint</Application>
  <PresentationFormat>Widescreen</PresentationFormat>
  <Paragraphs>75</Paragraphs>
  <Slides>5</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Aptos</vt:lpstr>
      <vt:lpstr>Arial</vt:lpstr>
      <vt:lpstr>Corbel</vt:lpstr>
      <vt:lpstr>Corbel (Body)</vt:lpstr>
      <vt:lpstr>Wingdings</vt:lpstr>
      <vt:lpstr>Wingdings 2</vt:lpstr>
      <vt:lpstr>Frame</vt:lpstr>
      <vt:lpstr>Topic 4: Afforestation / Refoestation</vt:lpstr>
      <vt:lpstr>Example Project</vt:lpstr>
      <vt:lpstr>Project Feasibility</vt:lpstr>
      <vt:lpstr>Sustainable Develop Goals  Exercise</vt:lpstr>
      <vt:lpstr>Reflections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David Hynes</dc:creator>
  <cp:lastModifiedBy>James Walker</cp:lastModifiedBy>
  <cp:revision>3</cp:revision>
  <dcterms:created xsi:type="dcterms:W3CDTF">2024-10-07T14:11:38Z</dcterms:created>
  <dcterms:modified xsi:type="dcterms:W3CDTF">2024-11-12T12:38:04Z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0x010100C457CCF858B3B24CB5C3BD98C9B15BCC</vt:lpwstr>
  </property>
  <property fmtid="{D5CDD505-2E9C-101B-9397-08002B2CF9AE}" pid="3" name="MediaServiceImageTags">
    <vt:lpwstr/>
  </property>
</Properties>
</file>