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60" r:id="rId5"/>
  </p:sldMasterIdLst>
  <p:notesMasterIdLst>
    <p:notesMasterId r:id="rId19"/>
  </p:notesMasterIdLst>
  <p:sldIdLst>
    <p:sldId id="258" r:id="rId6"/>
    <p:sldId id="279" r:id="rId7"/>
    <p:sldId id="259" r:id="rId8"/>
    <p:sldId id="260" r:id="rId9"/>
    <p:sldId id="261" r:id="rId10"/>
    <p:sldId id="262" r:id="rId11"/>
    <p:sldId id="539" r:id="rId12"/>
    <p:sldId id="263" r:id="rId13"/>
    <p:sldId id="264" r:id="rId14"/>
    <p:sldId id="265" r:id="rId15"/>
    <p:sldId id="541" r:id="rId16"/>
    <p:sldId id="266" r:id="rId17"/>
    <p:sldId id="538" r:id="rId18"/>
  </p:sldIdLst>
  <p:sldSz cx="12192000" cy="6858000"/>
  <p:notesSz cx="6858000" cy="9144000"/>
  <p:embeddedFontLst>
    <p:embeddedFont>
      <p:font typeface="Corbel" panose="020B0503020204020204" pitchFamily="34" charset="0"/>
      <p:regular r:id="rId20"/>
      <p:bold r:id="rId21"/>
      <p:italic r:id="rId22"/>
      <p:boldItalic r:id="rId23"/>
    </p:embeddedFont>
    <p:embeddedFont>
      <p:font typeface="Trebuchet MS" panose="020B0603020202020204" pitchFamily="34" charset="0"/>
      <p:regular r:id="rId24"/>
      <p:bold r:id="rId25"/>
      <p:italic r:id="rId26"/>
      <p:boldItalic r:id="rId27"/>
    </p:embeddedFont>
    <p:embeddedFont>
      <p:font typeface="Wingdings 2" panose="05020102010507070707" pitchFamily="18" charset="2"/>
      <p:regular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9" roundtripDataSignature="AMtx7mhZlug5lYKWKVrxGM18j2X4R6zec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3E291D-DA84-168B-630E-35A16043B3B6}" name="David Hynes" initials="DH" userId="S::david.hynes@goldstandard.org::ad6c1804-6ef6-4092-bc13-66d94995974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355"/>
    <p:restoredTop sz="62711" autoAdjust="0"/>
  </p:normalViewPr>
  <p:slideViewPr>
    <p:cSldViewPr snapToGrid="0">
      <p:cViewPr varScale="1">
        <p:scale>
          <a:sx n="39" d="100"/>
          <a:sy n="39" d="100"/>
        </p:scale>
        <p:origin x="1312"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6.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29"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5.fntdata"/><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5.xml"/><Relationship Id="rId19" Type="http://schemas.openxmlformats.org/officeDocument/2006/relationships/notesMaster" Target="notesMasters/notesMaster1.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Hynes" userId="S::david.hynes@goldstandard.org::ad6c1804-6ef6-4092-bc13-66d949959740" providerId="AD" clId="Web-{AFD2F67C-3FAA-D7FF-8602-BB339CD17DF0}"/>
    <pc:docChg chg="mod">
      <pc:chgData name="David Hynes" userId="S::david.hynes@goldstandard.org::ad6c1804-6ef6-4092-bc13-66d949959740" providerId="AD" clId="Web-{AFD2F67C-3FAA-D7FF-8602-BB339CD17DF0}" dt="2024-11-07T15:45:58.378" v="0"/>
      <pc:docMkLst>
        <pc:docMk/>
      </pc:docMkLst>
    </pc:docChg>
  </pc:docChgLst>
  <pc:docChgLst>
    <pc:chgData name="David Hynes" userId="S::david.hynes@goldstandard.org::ad6c1804-6ef6-4092-bc13-66d949959740" providerId="AD" clId="Web-{B9E8FE90-D154-4C3A-5AA2-54AEF15D3FBC}"/>
    <pc:docChg chg="addSld delSld">
      <pc:chgData name="David Hynes" userId="S::david.hynes@goldstandard.org::ad6c1804-6ef6-4092-bc13-66d949959740" providerId="AD" clId="Web-{B9E8FE90-D154-4C3A-5AA2-54AEF15D3FBC}" dt="2024-11-19T12:32:06.370" v="1"/>
      <pc:docMkLst>
        <pc:docMk/>
      </pc:docMkLst>
      <pc:sldChg chg="add del">
        <pc:chgData name="David Hynes" userId="S::david.hynes@goldstandard.org::ad6c1804-6ef6-4092-bc13-66d949959740" providerId="AD" clId="Web-{B9E8FE90-D154-4C3A-5AA2-54AEF15D3FBC}" dt="2024-11-19T12:32:06.370" v="1"/>
        <pc:sldMkLst>
          <pc:docMk/>
          <pc:sldMk cId="1100403641" sldId="279"/>
        </pc:sldMkLst>
      </pc:sldChg>
    </pc:docChg>
  </pc:docChgLst>
  <pc:docChgLst>
    <pc:chgData name="David Hynes" userId="ad6c1804-6ef6-4092-bc13-66d949959740" providerId="ADAL" clId="{115134C2-8FD9-A240-87B6-F5EE2D398A0B}"/>
    <pc:docChg chg="custSel modSld">
      <pc:chgData name="David Hynes" userId="ad6c1804-6ef6-4092-bc13-66d949959740" providerId="ADAL" clId="{115134C2-8FD9-A240-87B6-F5EE2D398A0B}" dt="2024-11-15T13:51:53.336" v="147" actId="20577"/>
      <pc:docMkLst>
        <pc:docMk/>
      </pc:docMkLst>
      <pc:sldChg chg="modNotesTx">
        <pc:chgData name="David Hynes" userId="ad6c1804-6ef6-4092-bc13-66d949959740" providerId="ADAL" clId="{115134C2-8FD9-A240-87B6-F5EE2D398A0B}" dt="2024-11-15T13:45:33.394" v="90" actId="20577"/>
        <pc:sldMkLst>
          <pc:docMk/>
          <pc:sldMk cId="0" sldId="258"/>
        </pc:sldMkLst>
      </pc:sldChg>
      <pc:sldChg chg="modSp mod modNotesTx">
        <pc:chgData name="David Hynes" userId="ad6c1804-6ef6-4092-bc13-66d949959740" providerId="ADAL" clId="{115134C2-8FD9-A240-87B6-F5EE2D398A0B}" dt="2024-11-15T13:45:21.382" v="89" actId="20577"/>
        <pc:sldMkLst>
          <pc:docMk/>
          <pc:sldMk cId="0" sldId="259"/>
        </pc:sldMkLst>
        <pc:spChg chg="mod">
          <ac:chgData name="David Hynes" userId="ad6c1804-6ef6-4092-bc13-66d949959740" providerId="ADAL" clId="{115134C2-8FD9-A240-87B6-F5EE2D398A0B}" dt="2024-11-15T13:44:47.772" v="58" actId="20577"/>
          <ac:spMkLst>
            <pc:docMk/>
            <pc:sldMk cId="0" sldId="259"/>
            <ac:spMk id="113" creationId="{00000000-0000-0000-0000-000000000000}"/>
          </ac:spMkLst>
        </pc:spChg>
      </pc:sldChg>
      <pc:sldChg chg="modNotesTx">
        <pc:chgData name="David Hynes" userId="ad6c1804-6ef6-4092-bc13-66d949959740" providerId="ADAL" clId="{115134C2-8FD9-A240-87B6-F5EE2D398A0B}" dt="2024-11-15T13:46:27.924" v="99" actId="20577"/>
        <pc:sldMkLst>
          <pc:docMk/>
          <pc:sldMk cId="0" sldId="260"/>
        </pc:sldMkLst>
      </pc:sldChg>
      <pc:sldChg chg="modNotesTx">
        <pc:chgData name="David Hynes" userId="ad6c1804-6ef6-4092-bc13-66d949959740" providerId="ADAL" clId="{115134C2-8FD9-A240-87B6-F5EE2D398A0B}" dt="2024-11-15T13:47:06.751" v="106" actId="20577"/>
        <pc:sldMkLst>
          <pc:docMk/>
          <pc:sldMk cId="0" sldId="261"/>
        </pc:sldMkLst>
      </pc:sldChg>
      <pc:sldChg chg="modNotesTx">
        <pc:chgData name="David Hynes" userId="ad6c1804-6ef6-4092-bc13-66d949959740" providerId="ADAL" clId="{115134C2-8FD9-A240-87B6-F5EE2D398A0B}" dt="2024-11-15T13:47:53.290" v="108" actId="20577"/>
        <pc:sldMkLst>
          <pc:docMk/>
          <pc:sldMk cId="0" sldId="262"/>
        </pc:sldMkLst>
      </pc:sldChg>
      <pc:sldChg chg="modNotesTx">
        <pc:chgData name="David Hynes" userId="ad6c1804-6ef6-4092-bc13-66d949959740" providerId="ADAL" clId="{115134C2-8FD9-A240-87B6-F5EE2D398A0B}" dt="2024-11-15T13:48:56.003" v="115" actId="20577"/>
        <pc:sldMkLst>
          <pc:docMk/>
          <pc:sldMk cId="0" sldId="263"/>
        </pc:sldMkLst>
      </pc:sldChg>
      <pc:sldChg chg="modNotesTx">
        <pc:chgData name="David Hynes" userId="ad6c1804-6ef6-4092-bc13-66d949959740" providerId="ADAL" clId="{115134C2-8FD9-A240-87B6-F5EE2D398A0B}" dt="2024-11-15T13:49:57.132" v="129" actId="20577"/>
        <pc:sldMkLst>
          <pc:docMk/>
          <pc:sldMk cId="0" sldId="265"/>
        </pc:sldMkLst>
      </pc:sldChg>
      <pc:sldChg chg="modNotesTx">
        <pc:chgData name="David Hynes" userId="ad6c1804-6ef6-4092-bc13-66d949959740" providerId="ADAL" clId="{115134C2-8FD9-A240-87B6-F5EE2D398A0B}" dt="2024-11-15T13:51:53.336" v="147" actId="20577"/>
        <pc:sldMkLst>
          <pc:docMk/>
          <pc:sldMk cId="0" sldId="266"/>
        </pc:sldMkLst>
      </pc:sldChg>
      <pc:sldChg chg="modSp">
        <pc:chgData name="David Hynes" userId="ad6c1804-6ef6-4092-bc13-66d949959740" providerId="ADAL" clId="{115134C2-8FD9-A240-87B6-F5EE2D398A0B}" dt="2024-11-15T13:48:13.910" v="109" actId="12"/>
        <pc:sldMkLst>
          <pc:docMk/>
          <pc:sldMk cId="3301931027" sldId="539"/>
        </pc:sldMkLst>
        <pc:spChg chg="mod">
          <ac:chgData name="David Hynes" userId="ad6c1804-6ef6-4092-bc13-66d949959740" providerId="ADAL" clId="{115134C2-8FD9-A240-87B6-F5EE2D398A0B}" dt="2024-11-15T13:48:13.910" v="109" actId="12"/>
          <ac:spMkLst>
            <pc:docMk/>
            <pc:sldMk cId="3301931027" sldId="539"/>
            <ac:spMk id="9" creationId="{E822F568-4A1D-8772-E805-AA8CC46EF75A}"/>
          </ac:spMkLst>
        </pc:spChg>
      </pc:sldChg>
      <pc:sldChg chg="modAnim">
        <pc:chgData name="David Hynes" userId="ad6c1804-6ef6-4092-bc13-66d949959740" providerId="ADAL" clId="{115134C2-8FD9-A240-87B6-F5EE2D398A0B}" dt="2024-11-15T13:51:06" v="137"/>
        <pc:sldMkLst>
          <pc:docMk/>
          <pc:sldMk cId="3914225112" sldId="541"/>
        </pc:sldMkLst>
      </pc:sldChg>
    </pc:docChg>
  </pc:docChgLst>
  <pc:docChgLst>
    <pc:chgData name="David Hynes" userId="S::david.hynes@goldstandard.org::ad6c1804-6ef6-4092-bc13-66d949959740" providerId="AD" clId="Web-{FACA2A1D-FC5B-958D-871C-8E2618CB945F}"/>
    <pc:docChg chg="addSld">
      <pc:chgData name="David Hynes" userId="S::david.hynes@goldstandard.org::ad6c1804-6ef6-4092-bc13-66d949959740" providerId="AD" clId="Web-{FACA2A1D-FC5B-958D-871C-8E2618CB945F}" dt="2024-11-18T14:58:20.339" v="0"/>
      <pc:docMkLst>
        <pc:docMk/>
      </pc:docMkLst>
      <pc:sldChg chg="add">
        <pc:chgData name="David Hynes" userId="S::david.hynes@goldstandard.org::ad6c1804-6ef6-4092-bc13-66d949959740" providerId="AD" clId="Web-{FACA2A1D-FC5B-958D-871C-8E2618CB945F}" dt="2024-11-18T14:58:20.339" v="0"/>
        <pc:sldMkLst>
          <pc:docMk/>
          <pc:sldMk cId="1100403641" sldId="279"/>
        </pc:sldMkLst>
      </pc:sldChg>
    </pc:docChg>
  </pc:docChgLst>
  <pc:docChgLst>
    <pc:chgData name="James Walker" userId="9addee92f28a87ec" providerId="LiveId" clId="{D3CB19AF-7B89-437A-96DC-6C8EF2E59AA0}"/>
    <pc:docChg chg="modSld">
      <pc:chgData name="James Walker" userId="9addee92f28a87ec" providerId="LiveId" clId="{D3CB19AF-7B89-437A-96DC-6C8EF2E59AA0}" dt="2024-12-04T12:52:28.791" v="7" actId="20577"/>
      <pc:docMkLst>
        <pc:docMk/>
      </pc:docMkLst>
      <pc:sldChg chg="modNotesTx">
        <pc:chgData name="James Walker" userId="9addee92f28a87ec" providerId="LiveId" clId="{D3CB19AF-7B89-437A-96DC-6C8EF2E59AA0}" dt="2024-12-04T12:52:28.791" v="7" actId="20577"/>
        <pc:sldMkLst>
          <pc:docMk/>
          <pc:sldMk cId="0" sldId="259"/>
        </pc:sldMkLst>
      </pc:sldChg>
      <pc:sldChg chg="modSp mod">
        <pc:chgData name="James Walker" userId="9addee92f28a87ec" providerId="LiveId" clId="{D3CB19AF-7B89-437A-96DC-6C8EF2E59AA0}" dt="2024-12-04T12:52:09.500" v="0" actId="14100"/>
        <pc:sldMkLst>
          <pc:docMk/>
          <pc:sldMk cId="1100403641" sldId="279"/>
        </pc:sldMkLst>
        <pc:spChg chg="mod">
          <ac:chgData name="James Walker" userId="9addee92f28a87ec" providerId="LiveId" clId="{D3CB19AF-7B89-437A-96DC-6C8EF2E59AA0}" dt="2024-12-04T12:52:09.500" v="0" actId="14100"/>
          <ac:spMkLst>
            <pc:docMk/>
            <pc:sldMk cId="1100403641" sldId="279"/>
            <ac:spMk id="2" creationId="{A629189A-50BD-48D6-74C9-7C74C91EE5C0}"/>
          </ac:spMkLst>
        </pc:spChg>
      </pc:sldChg>
    </pc:docChg>
  </pc:docChgLst>
  <pc:docChgLst>
    <pc:chgData name="James Walker" userId="9addee92f28a87ec" providerId="LiveId" clId="{C9C8BC9E-F664-4F99-B6A6-08CE1B1F428B}"/>
    <pc:docChg chg="custSel addSld delSld modSld">
      <pc:chgData name="James Walker" userId="9addee92f28a87ec" providerId="LiveId" clId="{C9C8BC9E-F664-4F99-B6A6-08CE1B1F428B}" dt="2024-11-11T16:29:36.007" v="861"/>
      <pc:docMkLst>
        <pc:docMk/>
      </pc:docMkLst>
      <pc:sldChg chg="del">
        <pc:chgData name="James Walker" userId="9addee92f28a87ec" providerId="LiveId" clId="{C9C8BC9E-F664-4F99-B6A6-08CE1B1F428B}" dt="2024-11-11T15:35:14.044" v="0" actId="2696"/>
        <pc:sldMkLst>
          <pc:docMk/>
          <pc:sldMk cId="0" sldId="256"/>
        </pc:sldMkLst>
      </pc:sldChg>
      <pc:sldChg chg="del">
        <pc:chgData name="James Walker" userId="9addee92f28a87ec" providerId="LiveId" clId="{C9C8BC9E-F664-4F99-B6A6-08CE1B1F428B}" dt="2024-11-11T15:35:14.044" v="0" actId="2696"/>
        <pc:sldMkLst>
          <pc:docMk/>
          <pc:sldMk cId="0" sldId="257"/>
        </pc:sldMkLst>
      </pc:sldChg>
      <pc:sldChg chg="modSp mod modNotes">
        <pc:chgData name="James Walker" userId="9addee92f28a87ec" providerId="LiveId" clId="{C9C8BC9E-F664-4F99-B6A6-08CE1B1F428B}" dt="2024-11-11T15:36:21.990" v="3"/>
        <pc:sldMkLst>
          <pc:docMk/>
          <pc:sldMk cId="0" sldId="258"/>
        </pc:sldMkLst>
        <pc:spChg chg="mod">
          <ac:chgData name="James Walker" userId="9addee92f28a87ec" providerId="LiveId" clId="{C9C8BC9E-F664-4F99-B6A6-08CE1B1F428B}" dt="2024-11-11T15:36:14.458" v="2" actId="20577"/>
          <ac:spMkLst>
            <pc:docMk/>
            <pc:sldMk cId="0" sldId="258"/>
            <ac:spMk id="105" creationId="{00000000-0000-0000-0000-000000000000}"/>
          </ac:spMkLst>
        </pc:spChg>
      </pc:sldChg>
      <pc:sldChg chg="addSp modSp mod modAnim modNotes">
        <pc:chgData name="James Walker" userId="9addee92f28a87ec" providerId="LiveId" clId="{C9C8BC9E-F664-4F99-B6A6-08CE1B1F428B}" dt="2024-11-11T15:41:09.983" v="131"/>
        <pc:sldMkLst>
          <pc:docMk/>
          <pc:sldMk cId="0" sldId="260"/>
        </pc:sldMkLst>
        <pc:spChg chg="mod">
          <ac:chgData name="James Walker" userId="9addee92f28a87ec" providerId="LiveId" clId="{C9C8BC9E-F664-4F99-B6A6-08CE1B1F428B}" dt="2024-11-11T15:40:52.406" v="127" actId="113"/>
          <ac:spMkLst>
            <pc:docMk/>
            <pc:sldMk cId="0" sldId="260"/>
            <ac:spMk id="120" creationId="{00000000-0000-0000-0000-000000000000}"/>
          </ac:spMkLst>
        </pc:spChg>
        <pc:spChg chg="mod">
          <ac:chgData name="James Walker" userId="9addee92f28a87ec" providerId="LiveId" clId="{C9C8BC9E-F664-4F99-B6A6-08CE1B1F428B}" dt="2024-11-11T15:40:39.713" v="123" actId="1076"/>
          <ac:spMkLst>
            <pc:docMk/>
            <pc:sldMk cId="0" sldId="260"/>
            <ac:spMk id="121" creationId="{00000000-0000-0000-0000-000000000000}"/>
          </ac:spMkLst>
        </pc:spChg>
        <pc:spChg chg="mod">
          <ac:chgData name="James Walker" userId="9addee92f28a87ec" providerId="LiveId" clId="{C9C8BC9E-F664-4F99-B6A6-08CE1B1F428B}" dt="2024-11-11T15:40:53.833" v="128" actId="113"/>
          <ac:spMkLst>
            <pc:docMk/>
            <pc:sldMk cId="0" sldId="260"/>
            <ac:spMk id="122" creationId="{00000000-0000-0000-0000-000000000000}"/>
          </ac:spMkLst>
        </pc:spChg>
        <pc:picChg chg="add mod ord">
          <ac:chgData name="James Walker" userId="9addee92f28a87ec" providerId="LiveId" clId="{C9C8BC9E-F664-4F99-B6A6-08CE1B1F428B}" dt="2024-11-11T15:39:02.146" v="26" actId="14100"/>
          <ac:picMkLst>
            <pc:docMk/>
            <pc:sldMk cId="0" sldId="260"/>
            <ac:picMk id="2" creationId="{00ECA587-25ED-B3DF-E368-5B45A9851ABE}"/>
          </ac:picMkLst>
        </pc:picChg>
      </pc:sldChg>
      <pc:sldChg chg="modAnim modNotes modNotesTx">
        <pc:chgData name="James Walker" userId="9addee92f28a87ec" providerId="LiveId" clId="{C9C8BC9E-F664-4F99-B6A6-08CE1B1F428B}" dt="2024-11-11T16:12:19.688" v="205" actId="20577"/>
        <pc:sldMkLst>
          <pc:docMk/>
          <pc:sldMk cId="0" sldId="261"/>
        </pc:sldMkLst>
      </pc:sldChg>
      <pc:sldChg chg="modAnim modNotes">
        <pc:chgData name="James Walker" userId="9addee92f28a87ec" providerId="LiveId" clId="{C9C8BC9E-F664-4F99-B6A6-08CE1B1F428B}" dt="2024-11-11T15:51:39.520" v="146"/>
        <pc:sldMkLst>
          <pc:docMk/>
          <pc:sldMk cId="0" sldId="262"/>
        </pc:sldMkLst>
      </pc:sldChg>
      <pc:sldChg chg="modNotes">
        <pc:chgData name="James Walker" userId="9addee92f28a87ec" providerId="LiveId" clId="{C9C8BC9E-F664-4F99-B6A6-08CE1B1F428B}" dt="2024-11-11T15:36:21.990" v="3"/>
        <pc:sldMkLst>
          <pc:docMk/>
          <pc:sldMk cId="0" sldId="263"/>
        </pc:sldMkLst>
      </pc:sldChg>
      <pc:sldChg chg="modSp mod modNotes">
        <pc:chgData name="James Walker" userId="9addee92f28a87ec" providerId="LiveId" clId="{C9C8BC9E-F664-4F99-B6A6-08CE1B1F428B}" dt="2024-11-11T16:29:02.704" v="799" actId="20577"/>
        <pc:sldMkLst>
          <pc:docMk/>
          <pc:sldMk cId="0" sldId="264"/>
        </pc:sldMkLst>
        <pc:spChg chg="mod">
          <ac:chgData name="James Walker" userId="9addee92f28a87ec" providerId="LiveId" clId="{C9C8BC9E-F664-4F99-B6A6-08CE1B1F428B}" dt="2024-11-11T16:29:02.704" v="799" actId="20577"/>
          <ac:spMkLst>
            <pc:docMk/>
            <pc:sldMk cId="0" sldId="264"/>
            <ac:spMk id="190" creationId="{00000000-0000-0000-0000-000000000000}"/>
          </ac:spMkLst>
        </pc:spChg>
        <pc:grpChg chg="mod">
          <ac:chgData name="James Walker" userId="9addee92f28a87ec" providerId="LiveId" clId="{C9C8BC9E-F664-4F99-B6A6-08CE1B1F428B}" dt="2024-11-11T16:19:38.639" v="599" actId="1076"/>
          <ac:grpSpMkLst>
            <pc:docMk/>
            <pc:sldMk cId="0" sldId="264"/>
            <ac:grpSpMk id="191" creationId="{00000000-0000-0000-0000-000000000000}"/>
          </ac:grpSpMkLst>
        </pc:grpChg>
      </pc:sldChg>
      <pc:sldChg chg="addSp delSp modSp mod modNotes">
        <pc:chgData name="James Walker" userId="9addee92f28a87ec" providerId="LiveId" clId="{C9C8BC9E-F664-4F99-B6A6-08CE1B1F428B}" dt="2024-11-11T15:54:31.075" v="171" actId="1076"/>
        <pc:sldMkLst>
          <pc:docMk/>
          <pc:sldMk cId="0" sldId="265"/>
        </pc:sldMkLst>
        <pc:graphicFrameChg chg="add mod modGraphic">
          <ac:chgData name="James Walker" userId="9addee92f28a87ec" providerId="LiveId" clId="{C9C8BC9E-F664-4F99-B6A6-08CE1B1F428B}" dt="2024-11-11T15:54:31.075" v="171" actId="1076"/>
          <ac:graphicFrameMkLst>
            <pc:docMk/>
            <pc:sldMk cId="0" sldId="265"/>
            <ac:graphicFrameMk id="2" creationId="{AFB1EBBB-8C0A-6BFE-7203-E086E6B8C9EE}"/>
          </ac:graphicFrameMkLst>
        </pc:graphicFrameChg>
      </pc:sldChg>
      <pc:sldChg chg="addSp delSp modSp mod modAnim modNotes modNotesTx">
        <pc:chgData name="James Walker" userId="9addee92f28a87ec" providerId="LiveId" clId="{C9C8BC9E-F664-4F99-B6A6-08CE1B1F428B}" dt="2024-11-11T16:27:25.205" v="606" actId="255"/>
        <pc:sldMkLst>
          <pc:docMk/>
          <pc:sldMk cId="0" sldId="266"/>
        </pc:sldMkLst>
        <pc:graphicFrameChg chg="add mod modGraphic">
          <ac:chgData name="James Walker" userId="9addee92f28a87ec" providerId="LiveId" clId="{C9C8BC9E-F664-4F99-B6A6-08CE1B1F428B}" dt="2024-11-11T16:27:25.205" v="606" actId="255"/>
          <ac:graphicFrameMkLst>
            <pc:docMk/>
            <pc:sldMk cId="0" sldId="266"/>
            <ac:graphicFrameMk id="2" creationId="{AC4DF026-7C42-D662-6040-5ABF0833420E}"/>
          </ac:graphicFrameMkLst>
        </pc:graphicFrameChg>
      </pc:sldChg>
      <pc:sldChg chg="delSp new del mod">
        <pc:chgData name="James Walker" userId="9addee92f28a87ec" providerId="LiveId" clId="{C9C8BC9E-F664-4F99-B6A6-08CE1B1F428B}" dt="2024-11-11T15:42:09.882" v="138" actId="47"/>
        <pc:sldMkLst>
          <pc:docMk/>
          <pc:sldMk cId="1197456439" sldId="267"/>
        </pc:sldMkLst>
      </pc:sldChg>
      <pc:sldChg chg="addSp delSp modSp new del mod chgLayout">
        <pc:chgData name="James Walker" userId="9addee92f28a87ec" providerId="LiveId" clId="{C9C8BC9E-F664-4F99-B6A6-08CE1B1F428B}" dt="2024-11-11T15:38:40.236" v="20" actId="2696"/>
        <pc:sldMkLst>
          <pc:docMk/>
          <pc:sldMk cId="1585960305" sldId="267"/>
        </pc:sldMkLst>
      </pc:sldChg>
      <pc:sldChg chg="addSp delSp modSp new del mod chgLayout">
        <pc:chgData name="James Walker" userId="9addee92f28a87ec" providerId="LiveId" clId="{C9C8BC9E-F664-4F99-B6A6-08CE1B1F428B}" dt="2024-11-11T15:51:17.505" v="143" actId="2696"/>
        <pc:sldMkLst>
          <pc:docMk/>
          <pc:sldMk cId="3238653807" sldId="268"/>
        </pc:sldMkLst>
      </pc:sldChg>
      <pc:sldChg chg="delSp add del setBg delDesignElem">
        <pc:chgData name="James Walker" userId="9addee92f28a87ec" providerId="LiveId" clId="{C9C8BC9E-F664-4F99-B6A6-08CE1B1F428B}" dt="2024-11-11T16:11:09.642" v="195" actId="47"/>
        <pc:sldMkLst>
          <pc:docMk/>
          <pc:sldMk cId="3142284011" sldId="535"/>
        </pc:sldMkLst>
      </pc:sldChg>
      <pc:sldChg chg="addSp delSp add del setBg delDesignElem">
        <pc:chgData name="James Walker" userId="9addee92f28a87ec" providerId="LiveId" clId="{C9C8BC9E-F664-4F99-B6A6-08CE1B1F428B}" dt="2024-11-11T16:05:12.354" v="192"/>
        <pc:sldMkLst>
          <pc:docMk/>
          <pc:sldMk cId="3321019444" sldId="538"/>
        </pc:sldMkLst>
        <pc:spChg chg="add del">
          <ac:chgData name="James Walker" userId="9addee92f28a87ec" providerId="LiveId" clId="{C9C8BC9E-F664-4F99-B6A6-08CE1B1F428B}" dt="2024-11-11T16:05:12.354" v="192"/>
          <ac:spMkLst>
            <pc:docMk/>
            <pc:sldMk cId="3321019444" sldId="538"/>
            <ac:spMk id="10" creationId="{051E3431-CE8A-4FA3-92ED-72D1E007B338}"/>
          </ac:spMkLst>
        </pc:spChg>
        <pc:spChg chg="add del">
          <ac:chgData name="James Walker" userId="9addee92f28a87ec" providerId="LiveId" clId="{C9C8BC9E-F664-4F99-B6A6-08CE1B1F428B}" dt="2024-11-11T16:05:12.354" v="192"/>
          <ac:spMkLst>
            <pc:docMk/>
            <pc:sldMk cId="3321019444" sldId="538"/>
            <ac:spMk id="12" creationId="{287ACA9C-6281-4732-9DE5-95D5F9BEA7AD}"/>
          </ac:spMkLst>
        </pc:spChg>
        <pc:spChg chg="add del">
          <ac:chgData name="James Walker" userId="9addee92f28a87ec" providerId="LiveId" clId="{C9C8BC9E-F664-4F99-B6A6-08CE1B1F428B}" dt="2024-11-11T16:05:12.354" v="192"/>
          <ac:spMkLst>
            <pc:docMk/>
            <pc:sldMk cId="3321019444" sldId="538"/>
            <ac:spMk id="14" creationId="{8869841E-71E7-4F51-8E6F-5E8A5E375653}"/>
          </ac:spMkLst>
        </pc:spChg>
        <pc:spChg chg="add del">
          <ac:chgData name="James Walker" userId="9addee92f28a87ec" providerId="LiveId" clId="{C9C8BC9E-F664-4F99-B6A6-08CE1B1F428B}" dt="2024-11-11T16:05:12.354" v="192"/>
          <ac:spMkLst>
            <pc:docMk/>
            <pc:sldMk cId="3321019444" sldId="538"/>
            <ac:spMk id="16" creationId="{594B067E-A161-4B29-A8FA-FEEB1944952A}"/>
          </ac:spMkLst>
        </pc:spChg>
        <pc:spChg chg="add del">
          <ac:chgData name="James Walker" userId="9addee92f28a87ec" providerId="LiveId" clId="{C9C8BC9E-F664-4F99-B6A6-08CE1B1F428B}" dt="2024-11-11T16:05:12.354" v="192"/>
          <ac:spMkLst>
            <pc:docMk/>
            <pc:sldMk cId="3321019444" sldId="538"/>
            <ac:spMk id="18" creationId="{C20C741F-0826-4AB6-A92E-AB4EB5021663}"/>
          </ac:spMkLst>
        </pc:spChg>
      </pc:sldChg>
      <pc:sldChg chg="modSp modAnim modNotesTx">
        <pc:chgData name="James Walker" userId="9addee92f28a87ec" providerId="LiveId" clId="{C9C8BC9E-F664-4F99-B6A6-08CE1B1F428B}" dt="2024-11-11T16:18:03.316" v="583"/>
        <pc:sldMkLst>
          <pc:docMk/>
          <pc:sldMk cId="3301931027" sldId="539"/>
        </pc:sldMkLst>
        <pc:spChg chg="mod">
          <ac:chgData name="James Walker" userId="9addee92f28a87ec" providerId="LiveId" clId="{C9C8BC9E-F664-4F99-B6A6-08CE1B1F428B}" dt="2024-11-11T16:17:55.061" v="582" actId="403"/>
          <ac:spMkLst>
            <pc:docMk/>
            <pc:sldMk cId="3301931027" sldId="539"/>
            <ac:spMk id="9" creationId="{E822F568-4A1D-8772-E805-AA8CC46EF75A}"/>
          </ac:spMkLst>
        </pc:spChg>
      </pc:sldChg>
      <pc:sldChg chg="delSp add del setBg delDesignElem">
        <pc:chgData name="James Walker" userId="9addee92f28a87ec" providerId="LiveId" clId="{C9C8BC9E-F664-4F99-B6A6-08CE1B1F428B}" dt="2024-11-11T16:18:40.188" v="586" actId="47"/>
        <pc:sldMkLst>
          <pc:docMk/>
          <pc:sldMk cId="1012704992" sldId="540"/>
        </pc:sldMkLst>
      </pc:sldChg>
      <pc:sldChg chg="delSp add del setBg delDesignElem">
        <pc:chgData name="James Walker" userId="9addee92f28a87ec" providerId="LiveId" clId="{C9C8BC9E-F664-4F99-B6A6-08CE1B1F428B}" dt="2024-11-11T16:11:32.671" v="198" actId="47"/>
        <pc:sldMkLst>
          <pc:docMk/>
          <pc:sldMk cId="3965267139" sldId="540"/>
        </pc:sldMkLst>
      </pc:sldChg>
      <pc:sldChg chg="modSp modAnim">
        <pc:chgData name="James Walker" userId="9addee92f28a87ec" providerId="LiveId" clId="{C9C8BC9E-F664-4F99-B6A6-08CE1B1F428B}" dt="2024-11-11T16:29:36.007" v="861"/>
        <pc:sldMkLst>
          <pc:docMk/>
          <pc:sldMk cId="3914225112" sldId="541"/>
        </pc:sldMkLst>
        <pc:spChg chg="mod">
          <ac:chgData name="James Walker" userId="9addee92f28a87ec" providerId="LiveId" clId="{C9C8BC9E-F664-4F99-B6A6-08CE1B1F428B}" dt="2024-11-11T16:29:32.618" v="860" actId="313"/>
          <ac:spMkLst>
            <pc:docMk/>
            <pc:sldMk cId="3914225112" sldId="541"/>
            <ac:spMk id="9" creationId="{ED3AF57A-5AC1-4081-2D08-E060A11C2F2F}"/>
          </ac:spMkLst>
        </pc:spChg>
      </pc:sldChg>
      <pc:sldMasterChg chg="delSldLayout">
        <pc:chgData name="James Walker" userId="9addee92f28a87ec" providerId="LiveId" clId="{C9C8BC9E-F664-4F99-B6A6-08CE1B1F428B}" dt="2024-11-11T15:42:09.882" v="138" actId="47"/>
        <pc:sldMasterMkLst>
          <pc:docMk/>
          <pc:sldMasterMk cId="0" sldId="2147483648"/>
        </pc:sldMasterMkLst>
        <pc:sldLayoutChg chg="del">
          <pc:chgData name="James Walker" userId="9addee92f28a87ec" providerId="LiveId" clId="{C9C8BC9E-F664-4F99-B6A6-08CE1B1F428B}" dt="2024-11-11T15:42:09.882" v="138" actId="47"/>
          <pc:sldLayoutMkLst>
            <pc:docMk/>
            <pc:sldMasterMk cId="0" sldId="2147483648"/>
            <pc:sldLayoutMk cId="0" sldId="2147483657"/>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890234-A338-44FC-A8E8-8F39DBAD30EA}"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n-GB"/>
        </a:p>
      </dgm:t>
    </dgm:pt>
    <dgm:pt modelId="{1C692D64-5228-4935-BFE1-B84D364C6FE4}">
      <dgm:prSet phldrT="[Text]" custT="1"/>
      <dgm:spPr/>
      <dgm:t>
        <a:bodyPr/>
        <a:lstStyle/>
        <a:p>
          <a:pPr>
            <a:buNone/>
          </a:pPr>
          <a:r>
            <a:rPr lang="en-GB" sz="1800" dirty="0">
              <a:solidFill>
                <a:srgbClr val="0E0E0E"/>
              </a:solidFill>
              <a:latin typeface="Corbel" panose="020B0503020204020204" pitchFamily="34" charset="0"/>
            </a:rPr>
            <a:t>Step 1. Calculate Baseline Removals</a:t>
          </a:r>
          <a:endParaRPr lang="en-GB" sz="1800" dirty="0">
            <a:latin typeface="Corbel" panose="020B0503020204020204" pitchFamily="34" charset="0"/>
          </a:endParaRPr>
        </a:p>
      </dgm:t>
    </dgm:pt>
    <dgm:pt modelId="{B6EB7CF2-9A88-45BB-A790-EB4AFC2EF05A}" type="parTrans" cxnId="{1188379D-6ECD-44C4-9126-384DE4169AF1}">
      <dgm:prSet/>
      <dgm:spPr/>
      <dgm:t>
        <a:bodyPr/>
        <a:lstStyle/>
        <a:p>
          <a:endParaRPr lang="en-GB" sz="1800">
            <a:latin typeface="Corbel" panose="020B0503020204020204" pitchFamily="34" charset="0"/>
          </a:endParaRPr>
        </a:p>
      </dgm:t>
    </dgm:pt>
    <dgm:pt modelId="{4075F9E4-9ED3-43BA-94EE-ECB9CF69F98D}" type="sibTrans" cxnId="{1188379D-6ECD-44C4-9126-384DE4169AF1}">
      <dgm:prSet/>
      <dgm:spPr/>
      <dgm:t>
        <a:bodyPr/>
        <a:lstStyle/>
        <a:p>
          <a:endParaRPr lang="en-GB" sz="1800">
            <a:latin typeface="Corbel" panose="020B0503020204020204" pitchFamily="34" charset="0"/>
          </a:endParaRPr>
        </a:p>
      </dgm:t>
    </dgm:pt>
    <dgm:pt modelId="{C273FC89-DB74-4A2D-A608-4AA8348FE1AF}">
      <dgm:prSet phldrT="[Text]" custT="1"/>
      <dgm:spPr/>
      <dgm:t>
        <a:bodyPr/>
        <a:lstStyle/>
        <a:p>
          <a:pPr>
            <a:buNone/>
          </a:pPr>
          <a:r>
            <a:rPr lang="en-GB" sz="1800" dirty="0">
              <a:solidFill>
                <a:srgbClr val="0E0E0E"/>
              </a:solidFill>
              <a:latin typeface="Corbel" panose="020B0503020204020204" pitchFamily="34" charset="0"/>
            </a:rPr>
            <a:t>Step 2. Calculate Project Removals</a:t>
          </a:r>
          <a:endParaRPr lang="en-GB" sz="1800" dirty="0">
            <a:latin typeface="Corbel" panose="020B0503020204020204" pitchFamily="34" charset="0"/>
          </a:endParaRPr>
        </a:p>
      </dgm:t>
    </dgm:pt>
    <dgm:pt modelId="{0F9FB225-220B-4955-8083-34CEA7F8F1D4}" type="parTrans" cxnId="{70DD7CB8-3FF7-4E0A-A23C-4D01B572A0E5}">
      <dgm:prSet/>
      <dgm:spPr/>
      <dgm:t>
        <a:bodyPr/>
        <a:lstStyle/>
        <a:p>
          <a:endParaRPr lang="en-GB" sz="1800">
            <a:latin typeface="Corbel" panose="020B0503020204020204" pitchFamily="34" charset="0"/>
          </a:endParaRPr>
        </a:p>
      </dgm:t>
    </dgm:pt>
    <dgm:pt modelId="{A3DDEA4C-DD61-49C1-BAB0-DC4F092323EA}" type="sibTrans" cxnId="{70DD7CB8-3FF7-4E0A-A23C-4D01B572A0E5}">
      <dgm:prSet/>
      <dgm:spPr/>
      <dgm:t>
        <a:bodyPr/>
        <a:lstStyle/>
        <a:p>
          <a:endParaRPr lang="en-GB" sz="1800">
            <a:latin typeface="Corbel" panose="020B0503020204020204" pitchFamily="34" charset="0"/>
          </a:endParaRPr>
        </a:p>
      </dgm:t>
    </dgm:pt>
    <dgm:pt modelId="{C0DFF91E-1C4C-41FF-8E58-E5515C4DCBAA}" type="pres">
      <dgm:prSet presAssocID="{92890234-A338-44FC-A8E8-8F39DBAD30EA}" presName="rootnode" presStyleCnt="0">
        <dgm:presLayoutVars>
          <dgm:chMax/>
          <dgm:chPref/>
          <dgm:dir/>
          <dgm:animLvl val="lvl"/>
        </dgm:presLayoutVars>
      </dgm:prSet>
      <dgm:spPr/>
    </dgm:pt>
    <dgm:pt modelId="{6669293B-0B92-437C-AEB9-8215701A04FE}" type="pres">
      <dgm:prSet presAssocID="{1C692D64-5228-4935-BFE1-B84D364C6FE4}" presName="composite" presStyleCnt="0"/>
      <dgm:spPr/>
    </dgm:pt>
    <dgm:pt modelId="{5682D4FC-48E0-4F4D-812F-9F91E9E7CD66}" type="pres">
      <dgm:prSet presAssocID="{1C692D64-5228-4935-BFE1-B84D364C6FE4}" presName="LShape" presStyleLbl="alignNode1" presStyleIdx="0" presStyleCnt="3"/>
      <dgm:spPr/>
    </dgm:pt>
    <dgm:pt modelId="{85B49D52-5CB5-43DA-BC13-2193A55E5D31}" type="pres">
      <dgm:prSet presAssocID="{1C692D64-5228-4935-BFE1-B84D364C6FE4}" presName="ParentText" presStyleLbl="revTx" presStyleIdx="0" presStyleCnt="2">
        <dgm:presLayoutVars>
          <dgm:chMax val="0"/>
          <dgm:chPref val="0"/>
          <dgm:bulletEnabled val="1"/>
        </dgm:presLayoutVars>
      </dgm:prSet>
      <dgm:spPr/>
    </dgm:pt>
    <dgm:pt modelId="{BC5346C8-903E-4E06-8322-C824BEC9AD66}" type="pres">
      <dgm:prSet presAssocID="{1C692D64-5228-4935-BFE1-B84D364C6FE4}" presName="Triangle" presStyleLbl="alignNode1" presStyleIdx="1" presStyleCnt="3"/>
      <dgm:spPr/>
    </dgm:pt>
    <dgm:pt modelId="{8409416E-17D0-4B0A-AEEC-98241CA5B88E}" type="pres">
      <dgm:prSet presAssocID="{4075F9E4-9ED3-43BA-94EE-ECB9CF69F98D}" presName="sibTrans" presStyleCnt="0"/>
      <dgm:spPr/>
    </dgm:pt>
    <dgm:pt modelId="{E19F135D-4170-4FA0-A9C8-ED277B78D4B5}" type="pres">
      <dgm:prSet presAssocID="{4075F9E4-9ED3-43BA-94EE-ECB9CF69F98D}" presName="space" presStyleCnt="0"/>
      <dgm:spPr/>
    </dgm:pt>
    <dgm:pt modelId="{20ABFD4F-46D9-4B0D-A97E-B637DF32A477}" type="pres">
      <dgm:prSet presAssocID="{C273FC89-DB74-4A2D-A608-4AA8348FE1AF}" presName="composite" presStyleCnt="0"/>
      <dgm:spPr/>
    </dgm:pt>
    <dgm:pt modelId="{1D6E3C91-17B8-453B-995F-205A3181007E}" type="pres">
      <dgm:prSet presAssocID="{C273FC89-DB74-4A2D-A608-4AA8348FE1AF}" presName="LShape" presStyleLbl="alignNode1" presStyleIdx="2" presStyleCnt="3"/>
      <dgm:spPr/>
    </dgm:pt>
    <dgm:pt modelId="{F97B19AB-1428-4D42-B9E0-C9F803C1F4F7}" type="pres">
      <dgm:prSet presAssocID="{C273FC89-DB74-4A2D-A608-4AA8348FE1AF}" presName="ParentText" presStyleLbl="revTx" presStyleIdx="1" presStyleCnt="2">
        <dgm:presLayoutVars>
          <dgm:chMax val="0"/>
          <dgm:chPref val="0"/>
          <dgm:bulletEnabled val="1"/>
        </dgm:presLayoutVars>
      </dgm:prSet>
      <dgm:spPr/>
    </dgm:pt>
  </dgm:ptLst>
  <dgm:cxnLst>
    <dgm:cxn modelId="{D4B32705-6724-46CA-AFCC-8E7AA1D966F3}" type="presOf" srcId="{1C692D64-5228-4935-BFE1-B84D364C6FE4}" destId="{85B49D52-5CB5-43DA-BC13-2193A55E5D31}" srcOrd="0" destOrd="0" presId="urn:microsoft.com/office/officeart/2009/3/layout/StepUpProcess"/>
    <dgm:cxn modelId="{1188379D-6ECD-44C4-9126-384DE4169AF1}" srcId="{92890234-A338-44FC-A8E8-8F39DBAD30EA}" destId="{1C692D64-5228-4935-BFE1-B84D364C6FE4}" srcOrd="0" destOrd="0" parTransId="{B6EB7CF2-9A88-45BB-A790-EB4AFC2EF05A}" sibTransId="{4075F9E4-9ED3-43BA-94EE-ECB9CF69F98D}"/>
    <dgm:cxn modelId="{70DD7CB8-3FF7-4E0A-A23C-4D01B572A0E5}" srcId="{92890234-A338-44FC-A8E8-8F39DBAD30EA}" destId="{C273FC89-DB74-4A2D-A608-4AA8348FE1AF}" srcOrd="1" destOrd="0" parTransId="{0F9FB225-220B-4955-8083-34CEA7F8F1D4}" sibTransId="{A3DDEA4C-DD61-49C1-BAB0-DC4F092323EA}"/>
    <dgm:cxn modelId="{6554CABF-D8F3-4943-8B15-2D8CD9023887}" type="presOf" srcId="{92890234-A338-44FC-A8E8-8F39DBAD30EA}" destId="{C0DFF91E-1C4C-41FF-8E58-E5515C4DCBAA}" srcOrd="0" destOrd="0" presId="urn:microsoft.com/office/officeart/2009/3/layout/StepUpProcess"/>
    <dgm:cxn modelId="{AD20C7F3-18AF-451A-9462-624BCF5DD4E5}" type="presOf" srcId="{C273FC89-DB74-4A2D-A608-4AA8348FE1AF}" destId="{F97B19AB-1428-4D42-B9E0-C9F803C1F4F7}" srcOrd="0" destOrd="0" presId="urn:microsoft.com/office/officeart/2009/3/layout/StepUpProcess"/>
    <dgm:cxn modelId="{9FD30AE1-9357-4C9B-9084-4E0044A150B6}" type="presParOf" srcId="{C0DFF91E-1C4C-41FF-8E58-E5515C4DCBAA}" destId="{6669293B-0B92-437C-AEB9-8215701A04FE}" srcOrd="0" destOrd="0" presId="urn:microsoft.com/office/officeart/2009/3/layout/StepUpProcess"/>
    <dgm:cxn modelId="{2B2FC2BF-EFAB-43C3-A4B3-BB98A7724207}" type="presParOf" srcId="{6669293B-0B92-437C-AEB9-8215701A04FE}" destId="{5682D4FC-48E0-4F4D-812F-9F91E9E7CD66}" srcOrd="0" destOrd="0" presId="urn:microsoft.com/office/officeart/2009/3/layout/StepUpProcess"/>
    <dgm:cxn modelId="{1832451E-8FE2-4ADE-A2CB-5EF60ECC31AE}" type="presParOf" srcId="{6669293B-0B92-437C-AEB9-8215701A04FE}" destId="{85B49D52-5CB5-43DA-BC13-2193A55E5D31}" srcOrd="1" destOrd="0" presId="urn:microsoft.com/office/officeart/2009/3/layout/StepUpProcess"/>
    <dgm:cxn modelId="{ED6EAF15-28B8-4583-8B04-EB605BA4F09A}" type="presParOf" srcId="{6669293B-0B92-437C-AEB9-8215701A04FE}" destId="{BC5346C8-903E-4E06-8322-C824BEC9AD66}" srcOrd="2" destOrd="0" presId="urn:microsoft.com/office/officeart/2009/3/layout/StepUpProcess"/>
    <dgm:cxn modelId="{1E05D097-5F0D-4060-95CC-4C8C4A2CCBEA}" type="presParOf" srcId="{C0DFF91E-1C4C-41FF-8E58-E5515C4DCBAA}" destId="{8409416E-17D0-4B0A-AEEC-98241CA5B88E}" srcOrd="1" destOrd="0" presId="urn:microsoft.com/office/officeart/2009/3/layout/StepUpProcess"/>
    <dgm:cxn modelId="{80E53E76-C0F0-4290-9079-4DAF44DE60E2}" type="presParOf" srcId="{8409416E-17D0-4B0A-AEEC-98241CA5B88E}" destId="{E19F135D-4170-4FA0-A9C8-ED277B78D4B5}" srcOrd="0" destOrd="0" presId="urn:microsoft.com/office/officeart/2009/3/layout/StepUpProcess"/>
    <dgm:cxn modelId="{364C2D0D-CDC1-42C7-8C76-78DB92CF0B12}" type="presParOf" srcId="{C0DFF91E-1C4C-41FF-8E58-E5515C4DCBAA}" destId="{20ABFD4F-46D9-4B0D-A97E-B637DF32A477}" srcOrd="2" destOrd="0" presId="urn:microsoft.com/office/officeart/2009/3/layout/StepUpProcess"/>
    <dgm:cxn modelId="{76FE4DE8-E58F-4793-B48A-8B4F3F179238}" type="presParOf" srcId="{20ABFD4F-46D9-4B0D-A97E-B637DF32A477}" destId="{1D6E3C91-17B8-453B-995F-205A3181007E}" srcOrd="0" destOrd="0" presId="urn:microsoft.com/office/officeart/2009/3/layout/StepUpProcess"/>
    <dgm:cxn modelId="{48666390-3EA4-40AB-BDC2-C89933830909}" type="presParOf" srcId="{20ABFD4F-46D9-4B0D-A97E-B637DF32A477}" destId="{F97B19AB-1428-4D42-B9E0-C9F803C1F4F7}" srcOrd="1" destOrd="0" presId="urn:microsoft.com/office/officeart/2009/3/layout/StepUp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890234-A338-44FC-A8E8-8F39DBAD30EA}"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n-GB"/>
        </a:p>
      </dgm:t>
    </dgm:pt>
    <dgm:pt modelId="{1C692D64-5228-4935-BFE1-B84D364C6FE4}">
      <dgm:prSet phldrT="[Text]" custT="1"/>
      <dgm:spPr/>
      <dgm:t>
        <a:bodyPr/>
        <a:lstStyle/>
        <a:p>
          <a:pPr>
            <a:buNone/>
          </a:pPr>
          <a:r>
            <a:rPr lang="en-GB" sz="2400" dirty="0">
              <a:solidFill>
                <a:srgbClr val="0E0E0E"/>
              </a:solidFill>
              <a:latin typeface="Corbel" panose="020B0503020204020204" pitchFamily="34" charset="0"/>
            </a:rPr>
            <a:t>Step 3. Calculate Leakage Emissions</a:t>
          </a:r>
          <a:endParaRPr lang="en-GB" sz="2400" dirty="0">
            <a:latin typeface="Corbel" panose="020B0503020204020204" pitchFamily="34" charset="0"/>
          </a:endParaRPr>
        </a:p>
      </dgm:t>
    </dgm:pt>
    <dgm:pt modelId="{B6EB7CF2-9A88-45BB-A790-EB4AFC2EF05A}" type="parTrans" cxnId="{1188379D-6ECD-44C4-9126-384DE4169AF1}">
      <dgm:prSet/>
      <dgm:spPr/>
      <dgm:t>
        <a:bodyPr/>
        <a:lstStyle/>
        <a:p>
          <a:endParaRPr lang="en-GB" sz="2400">
            <a:latin typeface="Corbel" panose="020B0503020204020204" pitchFamily="34" charset="0"/>
          </a:endParaRPr>
        </a:p>
      </dgm:t>
    </dgm:pt>
    <dgm:pt modelId="{4075F9E4-9ED3-43BA-94EE-ECB9CF69F98D}" type="sibTrans" cxnId="{1188379D-6ECD-44C4-9126-384DE4169AF1}">
      <dgm:prSet/>
      <dgm:spPr/>
      <dgm:t>
        <a:bodyPr/>
        <a:lstStyle/>
        <a:p>
          <a:endParaRPr lang="en-GB" sz="2400">
            <a:latin typeface="Corbel" panose="020B0503020204020204" pitchFamily="34" charset="0"/>
          </a:endParaRPr>
        </a:p>
      </dgm:t>
    </dgm:pt>
    <dgm:pt modelId="{C273FC89-DB74-4A2D-A608-4AA8348FE1AF}">
      <dgm:prSet phldrT="[Text]" custT="1"/>
      <dgm:spPr/>
      <dgm:t>
        <a:bodyPr/>
        <a:lstStyle/>
        <a:p>
          <a:pPr>
            <a:buNone/>
          </a:pPr>
          <a:r>
            <a:rPr lang="en-GB" sz="2400" dirty="0">
              <a:solidFill>
                <a:srgbClr val="0E0E0E"/>
              </a:solidFill>
              <a:latin typeface="Corbel" panose="020B0503020204020204" pitchFamily="34" charset="0"/>
            </a:rPr>
            <a:t>Step 4. Calculate Other Emissions</a:t>
          </a:r>
          <a:endParaRPr lang="en-GB" sz="2400" dirty="0">
            <a:latin typeface="Corbel" panose="020B0503020204020204" pitchFamily="34" charset="0"/>
          </a:endParaRPr>
        </a:p>
      </dgm:t>
    </dgm:pt>
    <dgm:pt modelId="{0F9FB225-220B-4955-8083-34CEA7F8F1D4}" type="parTrans" cxnId="{70DD7CB8-3FF7-4E0A-A23C-4D01B572A0E5}">
      <dgm:prSet/>
      <dgm:spPr/>
      <dgm:t>
        <a:bodyPr/>
        <a:lstStyle/>
        <a:p>
          <a:endParaRPr lang="en-GB" sz="2400">
            <a:latin typeface="Corbel" panose="020B0503020204020204" pitchFamily="34" charset="0"/>
          </a:endParaRPr>
        </a:p>
      </dgm:t>
    </dgm:pt>
    <dgm:pt modelId="{A3DDEA4C-DD61-49C1-BAB0-DC4F092323EA}" type="sibTrans" cxnId="{70DD7CB8-3FF7-4E0A-A23C-4D01B572A0E5}">
      <dgm:prSet/>
      <dgm:spPr/>
      <dgm:t>
        <a:bodyPr/>
        <a:lstStyle/>
        <a:p>
          <a:endParaRPr lang="en-GB" sz="2400">
            <a:latin typeface="Corbel" panose="020B0503020204020204" pitchFamily="34" charset="0"/>
          </a:endParaRPr>
        </a:p>
      </dgm:t>
    </dgm:pt>
    <dgm:pt modelId="{53CFC76E-D2B4-4C68-A53D-1FD8E23E33BA}">
      <dgm:prSet phldrT="[Text]" custT="1"/>
      <dgm:spPr/>
      <dgm:t>
        <a:bodyPr/>
        <a:lstStyle/>
        <a:p>
          <a:pPr>
            <a:buNone/>
          </a:pPr>
          <a:r>
            <a:rPr lang="en-GB" sz="2400" dirty="0">
              <a:solidFill>
                <a:srgbClr val="0E0E0E"/>
              </a:solidFill>
              <a:latin typeface="Corbel" panose="020B0503020204020204" pitchFamily="34" charset="0"/>
            </a:rPr>
            <a:t>Step 5. Calculate CO2 removal units</a:t>
          </a:r>
          <a:endParaRPr lang="en-GB" sz="2400" dirty="0">
            <a:latin typeface="Corbel" panose="020B0503020204020204" pitchFamily="34" charset="0"/>
          </a:endParaRPr>
        </a:p>
      </dgm:t>
    </dgm:pt>
    <dgm:pt modelId="{81BE0DEE-774C-4E2E-B4B3-1AFC8885D649}" type="parTrans" cxnId="{5AE2B333-76D5-478D-963B-83EC80C31750}">
      <dgm:prSet/>
      <dgm:spPr/>
      <dgm:t>
        <a:bodyPr/>
        <a:lstStyle/>
        <a:p>
          <a:endParaRPr lang="en-GB" sz="2400">
            <a:latin typeface="Corbel" panose="020B0503020204020204" pitchFamily="34" charset="0"/>
          </a:endParaRPr>
        </a:p>
      </dgm:t>
    </dgm:pt>
    <dgm:pt modelId="{1E2724C6-742D-4CA3-9A89-624895FBFC51}" type="sibTrans" cxnId="{5AE2B333-76D5-478D-963B-83EC80C31750}">
      <dgm:prSet/>
      <dgm:spPr/>
      <dgm:t>
        <a:bodyPr/>
        <a:lstStyle/>
        <a:p>
          <a:endParaRPr lang="en-GB" sz="2400">
            <a:latin typeface="Corbel" panose="020B0503020204020204" pitchFamily="34" charset="0"/>
          </a:endParaRPr>
        </a:p>
      </dgm:t>
    </dgm:pt>
    <dgm:pt modelId="{7986F345-340B-4813-AF17-FD364AC78152}">
      <dgm:prSet phldrT="[Text]" custT="1"/>
      <dgm:spPr/>
      <dgm:t>
        <a:bodyPr/>
        <a:lstStyle/>
        <a:p>
          <a:pPr>
            <a:buNone/>
          </a:pPr>
          <a:r>
            <a:rPr lang="en-GB" sz="2400">
              <a:solidFill>
                <a:srgbClr val="0E0E0E"/>
              </a:solidFill>
              <a:latin typeface="Corbel" panose="020B0503020204020204" pitchFamily="34" charset="0"/>
            </a:rPr>
            <a:t>Step 6. Calculate total CO2 removal units</a:t>
          </a:r>
          <a:endParaRPr lang="en-GB" sz="2400" dirty="0">
            <a:latin typeface="Corbel" panose="020B0503020204020204" pitchFamily="34" charset="0"/>
          </a:endParaRPr>
        </a:p>
      </dgm:t>
    </dgm:pt>
    <dgm:pt modelId="{770A6699-64A6-454F-A6F3-402167D691E7}" type="parTrans" cxnId="{C110D16E-2FFD-4B61-AF97-584F74778FFA}">
      <dgm:prSet/>
      <dgm:spPr/>
      <dgm:t>
        <a:bodyPr/>
        <a:lstStyle/>
        <a:p>
          <a:endParaRPr lang="en-GB" sz="2400">
            <a:latin typeface="Corbel" panose="020B0503020204020204" pitchFamily="34" charset="0"/>
          </a:endParaRPr>
        </a:p>
      </dgm:t>
    </dgm:pt>
    <dgm:pt modelId="{442EB009-16CB-4751-A8B9-F9B6C00C05A2}" type="sibTrans" cxnId="{C110D16E-2FFD-4B61-AF97-584F74778FFA}">
      <dgm:prSet/>
      <dgm:spPr/>
      <dgm:t>
        <a:bodyPr/>
        <a:lstStyle/>
        <a:p>
          <a:endParaRPr lang="en-GB" sz="2400">
            <a:latin typeface="Corbel" panose="020B0503020204020204" pitchFamily="34" charset="0"/>
          </a:endParaRPr>
        </a:p>
      </dgm:t>
    </dgm:pt>
    <dgm:pt modelId="{C0DFF91E-1C4C-41FF-8E58-E5515C4DCBAA}" type="pres">
      <dgm:prSet presAssocID="{92890234-A338-44FC-A8E8-8F39DBAD30EA}" presName="rootnode" presStyleCnt="0">
        <dgm:presLayoutVars>
          <dgm:chMax/>
          <dgm:chPref/>
          <dgm:dir/>
          <dgm:animLvl val="lvl"/>
        </dgm:presLayoutVars>
      </dgm:prSet>
      <dgm:spPr/>
    </dgm:pt>
    <dgm:pt modelId="{6669293B-0B92-437C-AEB9-8215701A04FE}" type="pres">
      <dgm:prSet presAssocID="{1C692D64-5228-4935-BFE1-B84D364C6FE4}" presName="composite" presStyleCnt="0"/>
      <dgm:spPr/>
    </dgm:pt>
    <dgm:pt modelId="{5682D4FC-48E0-4F4D-812F-9F91E9E7CD66}" type="pres">
      <dgm:prSet presAssocID="{1C692D64-5228-4935-BFE1-B84D364C6FE4}" presName="LShape" presStyleLbl="alignNode1" presStyleIdx="0" presStyleCnt="7"/>
      <dgm:spPr/>
    </dgm:pt>
    <dgm:pt modelId="{85B49D52-5CB5-43DA-BC13-2193A55E5D31}" type="pres">
      <dgm:prSet presAssocID="{1C692D64-5228-4935-BFE1-B84D364C6FE4}" presName="ParentText" presStyleLbl="revTx" presStyleIdx="0" presStyleCnt="4">
        <dgm:presLayoutVars>
          <dgm:chMax val="0"/>
          <dgm:chPref val="0"/>
          <dgm:bulletEnabled val="1"/>
        </dgm:presLayoutVars>
      </dgm:prSet>
      <dgm:spPr/>
    </dgm:pt>
    <dgm:pt modelId="{BC5346C8-903E-4E06-8322-C824BEC9AD66}" type="pres">
      <dgm:prSet presAssocID="{1C692D64-5228-4935-BFE1-B84D364C6FE4}" presName="Triangle" presStyleLbl="alignNode1" presStyleIdx="1" presStyleCnt="7"/>
      <dgm:spPr/>
    </dgm:pt>
    <dgm:pt modelId="{8409416E-17D0-4B0A-AEEC-98241CA5B88E}" type="pres">
      <dgm:prSet presAssocID="{4075F9E4-9ED3-43BA-94EE-ECB9CF69F98D}" presName="sibTrans" presStyleCnt="0"/>
      <dgm:spPr/>
    </dgm:pt>
    <dgm:pt modelId="{E19F135D-4170-4FA0-A9C8-ED277B78D4B5}" type="pres">
      <dgm:prSet presAssocID="{4075F9E4-9ED3-43BA-94EE-ECB9CF69F98D}" presName="space" presStyleCnt="0"/>
      <dgm:spPr/>
    </dgm:pt>
    <dgm:pt modelId="{20ABFD4F-46D9-4B0D-A97E-B637DF32A477}" type="pres">
      <dgm:prSet presAssocID="{C273FC89-DB74-4A2D-A608-4AA8348FE1AF}" presName="composite" presStyleCnt="0"/>
      <dgm:spPr/>
    </dgm:pt>
    <dgm:pt modelId="{1D6E3C91-17B8-453B-995F-205A3181007E}" type="pres">
      <dgm:prSet presAssocID="{C273FC89-DB74-4A2D-A608-4AA8348FE1AF}" presName="LShape" presStyleLbl="alignNode1" presStyleIdx="2" presStyleCnt="7"/>
      <dgm:spPr/>
    </dgm:pt>
    <dgm:pt modelId="{F97B19AB-1428-4D42-B9E0-C9F803C1F4F7}" type="pres">
      <dgm:prSet presAssocID="{C273FC89-DB74-4A2D-A608-4AA8348FE1AF}" presName="ParentText" presStyleLbl="revTx" presStyleIdx="1" presStyleCnt="4">
        <dgm:presLayoutVars>
          <dgm:chMax val="0"/>
          <dgm:chPref val="0"/>
          <dgm:bulletEnabled val="1"/>
        </dgm:presLayoutVars>
      </dgm:prSet>
      <dgm:spPr/>
    </dgm:pt>
    <dgm:pt modelId="{66049B8A-3194-41A8-AFCD-3741EC8FFFC3}" type="pres">
      <dgm:prSet presAssocID="{C273FC89-DB74-4A2D-A608-4AA8348FE1AF}" presName="Triangle" presStyleLbl="alignNode1" presStyleIdx="3" presStyleCnt="7"/>
      <dgm:spPr/>
    </dgm:pt>
    <dgm:pt modelId="{301927CA-52BD-4F56-8A54-3AC5371508AE}" type="pres">
      <dgm:prSet presAssocID="{A3DDEA4C-DD61-49C1-BAB0-DC4F092323EA}" presName="sibTrans" presStyleCnt="0"/>
      <dgm:spPr/>
    </dgm:pt>
    <dgm:pt modelId="{D3F30E10-05D1-4683-8C92-6D10DB838BF0}" type="pres">
      <dgm:prSet presAssocID="{A3DDEA4C-DD61-49C1-BAB0-DC4F092323EA}" presName="space" presStyleCnt="0"/>
      <dgm:spPr/>
    </dgm:pt>
    <dgm:pt modelId="{BE447357-59A5-4AEE-B345-262CBCB8F158}" type="pres">
      <dgm:prSet presAssocID="{53CFC76E-D2B4-4C68-A53D-1FD8E23E33BA}" presName="composite" presStyleCnt="0"/>
      <dgm:spPr/>
    </dgm:pt>
    <dgm:pt modelId="{1BD55217-F1A9-4BC8-B2D6-B8830AA7A8F8}" type="pres">
      <dgm:prSet presAssocID="{53CFC76E-D2B4-4C68-A53D-1FD8E23E33BA}" presName="LShape" presStyleLbl="alignNode1" presStyleIdx="4" presStyleCnt="7"/>
      <dgm:spPr/>
    </dgm:pt>
    <dgm:pt modelId="{F10F2C84-5A5D-40A0-9B63-1702867AEB4B}" type="pres">
      <dgm:prSet presAssocID="{53CFC76E-D2B4-4C68-A53D-1FD8E23E33BA}" presName="ParentText" presStyleLbl="revTx" presStyleIdx="2" presStyleCnt="4">
        <dgm:presLayoutVars>
          <dgm:chMax val="0"/>
          <dgm:chPref val="0"/>
          <dgm:bulletEnabled val="1"/>
        </dgm:presLayoutVars>
      </dgm:prSet>
      <dgm:spPr/>
    </dgm:pt>
    <dgm:pt modelId="{1CA7E441-3C5B-4C3D-9484-A1A4BBFC051D}" type="pres">
      <dgm:prSet presAssocID="{53CFC76E-D2B4-4C68-A53D-1FD8E23E33BA}" presName="Triangle" presStyleLbl="alignNode1" presStyleIdx="5" presStyleCnt="7"/>
      <dgm:spPr/>
    </dgm:pt>
    <dgm:pt modelId="{321280ED-4861-49F8-8CC5-5133D2FD01FB}" type="pres">
      <dgm:prSet presAssocID="{1E2724C6-742D-4CA3-9A89-624895FBFC51}" presName="sibTrans" presStyleCnt="0"/>
      <dgm:spPr/>
    </dgm:pt>
    <dgm:pt modelId="{1B8708FC-C90B-4B31-B5F9-175BBA9F3246}" type="pres">
      <dgm:prSet presAssocID="{1E2724C6-742D-4CA3-9A89-624895FBFC51}" presName="space" presStyleCnt="0"/>
      <dgm:spPr/>
    </dgm:pt>
    <dgm:pt modelId="{9B0EDC2E-230D-42A3-BC52-F1675C9A182C}" type="pres">
      <dgm:prSet presAssocID="{7986F345-340B-4813-AF17-FD364AC78152}" presName="composite" presStyleCnt="0"/>
      <dgm:spPr/>
    </dgm:pt>
    <dgm:pt modelId="{9DBBF7EE-46BB-428C-A3DE-00C5BF102A6A}" type="pres">
      <dgm:prSet presAssocID="{7986F345-340B-4813-AF17-FD364AC78152}" presName="LShape" presStyleLbl="alignNode1" presStyleIdx="6" presStyleCnt="7"/>
      <dgm:spPr/>
    </dgm:pt>
    <dgm:pt modelId="{A35979F7-F144-43BA-AEE3-6E9E2B9A8F68}" type="pres">
      <dgm:prSet presAssocID="{7986F345-340B-4813-AF17-FD364AC78152}" presName="ParentText" presStyleLbl="revTx" presStyleIdx="3" presStyleCnt="4">
        <dgm:presLayoutVars>
          <dgm:chMax val="0"/>
          <dgm:chPref val="0"/>
          <dgm:bulletEnabled val="1"/>
        </dgm:presLayoutVars>
      </dgm:prSet>
      <dgm:spPr/>
    </dgm:pt>
  </dgm:ptLst>
  <dgm:cxnLst>
    <dgm:cxn modelId="{D4B32705-6724-46CA-AFCC-8E7AA1D966F3}" type="presOf" srcId="{1C692D64-5228-4935-BFE1-B84D364C6FE4}" destId="{85B49D52-5CB5-43DA-BC13-2193A55E5D31}" srcOrd="0" destOrd="0" presId="urn:microsoft.com/office/officeart/2009/3/layout/StepUpProcess"/>
    <dgm:cxn modelId="{5AE2B333-76D5-478D-963B-83EC80C31750}" srcId="{92890234-A338-44FC-A8E8-8F39DBAD30EA}" destId="{53CFC76E-D2B4-4C68-A53D-1FD8E23E33BA}" srcOrd="2" destOrd="0" parTransId="{81BE0DEE-774C-4E2E-B4B3-1AFC8885D649}" sibTransId="{1E2724C6-742D-4CA3-9A89-624895FBFC51}"/>
    <dgm:cxn modelId="{C110D16E-2FFD-4B61-AF97-584F74778FFA}" srcId="{92890234-A338-44FC-A8E8-8F39DBAD30EA}" destId="{7986F345-340B-4813-AF17-FD364AC78152}" srcOrd="3" destOrd="0" parTransId="{770A6699-64A6-454F-A6F3-402167D691E7}" sibTransId="{442EB009-16CB-4751-A8B9-F9B6C00C05A2}"/>
    <dgm:cxn modelId="{1188379D-6ECD-44C4-9126-384DE4169AF1}" srcId="{92890234-A338-44FC-A8E8-8F39DBAD30EA}" destId="{1C692D64-5228-4935-BFE1-B84D364C6FE4}" srcOrd="0" destOrd="0" parTransId="{B6EB7CF2-9A88-45BB-A790-EB4AFC2EF05A}" sibTransId="{4075F9E4-9ED3-43BA-94EE-ECB9CF69F98D}"/>
    <dgm:cxn modelId="{70DD7CB8-3FF7-4E0A-A23C-4D01B572A0E5}" srcId="{92890234-A338-44FC-A8E8-8F39DBAD30EA}" destId="{C273FC89-DB74-4A2D-A608-4AA8348FE1AF}" srcOrd="1" destOrd="0" parTransId="{0F9FB225-220B-4955-8083-34CEA7F8F1D4}" sibTransId="{A3DDEA4C-DD61-49C1-BAB0-DC4F092323EA}"/>
    <dgm:cxn modelId="{6554CABF-D8F3-4943-8B15-2D8CD9023887}" type="presOf" srcId="{92890234-A338-44FC-A8E8-8F39DBAD30EA}" destId="{C0DFF91E-1C4C-41FF-8E58-E5515C4DCBAA}" srcOrd="0" destOrd="0" presId="urn:microsoft.com/office/officeart/2009/3/layout/StepUpProcess"/>
    <dgm:cxn modelId="{87FD39D7-4D9F-4418-A5D5-6FBA61BCADEB}" type="presOf" srcId="{53CFC76E-D2B4-4C68-A53D-1FD8E23E33BA}" destId="{F10F2C84-5A5D-40A0-9B63-1702867AEB4B}" srcOrd="0" destOrd="0" presId="urn:microsoft.com/office/officeart/2009/3/layout/StepUpProcess"/>
    <dgm:cxn modelId="{B125ACEF-AFAB-418C-86B8-1403B10644D9}" type="presOf" srcId="{7986F345-340B-4813-AF17-FD364AC78152}" destId="{A35979F7-F144-43BA-AEE3-6E9E2B9A8F68}" srcOrd="0" destOrd="0" presId="urn:microsoft.com/office/officeart/2009/3/layout/StepUpProcess"/>
    <dgm:cxn modelId="{AD20C7F3-18AF-451A-9462-624BCF5DD4E5}" type="presOf" srcId="{C273FC89-DB74-4A2D-A608-4AA8348FE1AF}" destId="{F97B19AB-1428-4D42-B9E0-C9F803C1F4F7}" srcOrd="0" destOrd="0" presId="urn:microsoft.com/office/officeart/2009/3/layout/StepUpProcess"/>
    <dgm:cxn modelId="{9FD30AE1-9357-4C9B-9084-4E0044A150B6}" type="presParOf" srcId="{C0DFF91E-1C4C-41FF-8E58-E5515C4DCBAA}" destId="{6669293B-0B92-437C-AEB9-8215701A04FE}" srcOrd="0" destOrd="0" presId="urn:microsoft.com/office/officeart/2009/3/layout/StepUpProcess"/>
    <dgm:cxn modelId="{2B2FC2BF-EFAB-43C3-A4B3-BB98A7724207}" type="presParOf" srcId="{6669293B-0B92-437C-AEB9-8215701A04FE}" destId="{5682D4FC-48E0-4F4D-812F-9F91E9E7CD66}" srcOrd="0" destOrd="0" presId="urn:microsoft.com/office/officeart/2009/3/layout/StepUpProcess"/>
    <dgm:cxn modelId="{1832451E-8FE2-4ADE-A2CB-5EF60ECC31AE}" type="presParOf" srcId="{6669293B-0B92-437C-AEB9-8215701A04FE}" destId="{85B49D52-5CB5-43DA-BC13-2193A55E5D31}" srcOrd="1" destOrd="0" presId="urn:microsoft.com/office/officeart/2009/3/layout/StepUpProcess"/>
    <dgm:cxn modelId="{ED6EAF15-28B8-4583-8B04-EB605BA4F09A}" type="presParOf" srcId="{6669293B-0B92-437C-AEB9-8215701A04FE}" destId="{BC5346C8-903E-4E06-8322-C824BEC9AD66}" srcOrd="2" destOrd="0" presId="urn:microsoft.com/office/officeart/2009/3/layout/StepUpProcess"/>
    <dgm:cxn modelId="{1E05D097-5F0D-4060-95CC-4C8C4A2CCBEA}" type="presParOf" srcId="{C0DFF91E-1C4C-41FF-8E58-E5515C4DCBAA}" destId="{8409416E-17D0-4B0A-AEEC-98241CA5B88E}" srcOrd="1" destOrd="0" presId="urn:microsoft.com/office/officeart/2009/3/layout/StepUpProcess"/>
    <dgm:cxn modelId="{80E53E76-C0F0-4290-9079-4DAF44DE60E2}" type="presParOf" srcId="{8409416E-17D0-4B0A-AEEC-98241CA5B88E}" destId="{E19F135D-4170-4FA0-A9C8-ED277B78D4B5}" srcOrd="0" destOrd="0" presId="urn:microsoft.com/office/officeart/2009/3/layout/StepUpProcess"/>
    <dgm:cxn modelId="{364C2D0D-CDC1-42C7-8C76-78DB92CF0B12}" type="presParOf" srcId="{C0DFF91E-1C4C-41FF-8E58-E5515C4DCBAA}" destId="{20ABFD4F-46D9-4B0D-A97E-B637DF32A477}" srcOrd="2" destOrd="0" presId="urn:microsoft.com/office/officeart/2009/3/layout/StepUpProcess"/>
    <dgm:cxn modelId="{76FE4DE8-E58F-4793-B48A-8B4F3F179238}" type="presParOf" srcId="{20ABFD4F-46D9-4B0D-A97E-B637DF32A477}" destId="{1D6E3C91-17B8-453B-995F-205A3181007E}" srcOrd="0" destOrd="0" presId="urn:microsoft.com/office/officeart/2009/3/layout/StepUpProcess"/>
    <dgm:cxn modelId="{48666390-3EA4-40AB-BDC2-C89933830909}" type="presParOf" srcId="{20ABFD4F-46D9-4B0D-A97E-B637DF32A477}" destId="{F97B19AB-1428-4D42-B9E0-C9F803C1F4F7}" srcOrd="1" destOrd="0" presId="urn:microsoft.com/office/officeart/2009/3/layout/StepUpProcess"/>
    <dgm:cxn modelId="{F60DCB16-ABF5-4BD5-B88E-A3E5C26B718E}" type="presParOf" srcId="{20ABFD4F-46D9-4B0D-A97E-B637DF32A477}" destId="{66049B8A-3194-41A8-AFCD-3741EC8FFFC3}" srcOrd="2" destOrd="0" presId="urn:microsoft.com/office/officeart/2009/3/layout/StepUpProcess"/>
    <dgm:cxn modelId="{21423C4E-B7B5-433E-85BE-6E9622E5C858}" type="presParOf" srcId="{C0DFF91E-1C4C-41FF-8E58-E5515C4DCBAA}" destId="{301927CA-52BD-4F56-8A54-3AC5371508AE}" srcOrd="3" destOrd="0" presId="urn:microsoft.com/office/officeart/2009/3/layout/StepUpProcess"/>
    <dgm:cxn modelId="{0C5A1970-52BF-4221-A832-3C24DC68CD26}" type="presParOf" srcId="{301927CA-52BD-4F56-8A54-3AC5371508AE}" destId="{D3F30E10-05D1-4683-8C92-6D10DB838BF0}" srcOrd="0" destOrd="0" presId="urn:microsoft.com/office/officeart/2009/3/layout/StepUpProcess"/>
    <dgm:cxn modelId="{45E1527D-120C-4180-9F08-91BBC232B3A6}" type="presParOf" srcId="{C0DFF91E-1C4C-41FF-8E58-E5515C4DCBAA}" destId="{BE447357-59A5-4AEE-B345-262CBCB8F158}" srcOrd="4" destOrd="0" presId="urn:microsoft.com/office/officeart/2009/3/layout/StepUpProcess"/>
    <dgm:cxn modelId="{CC5BC01F-A706-47DE-92BF-1B42445DE804}" type="presParOf" srcId="{BE447357-59A5-4AEE-B345-262CBCB8F158}" destId="{1BD55217-F1A9-4BC8-B2D6-B8830AA7A8F8}" srcOrd="0" destOrd="0" presId="urn:microsoft.com/office/officeart/2009/3/layout/StepUpProcess"/>
    <dgm:cxn modelId="{D75D9E97-9CDD-4D55-B5CA-36C403FCA45B}" type="presParOf" srcId="{BE447357-59A5-4AEE-B345-262CBCB8F158}" destId="{F10F2C84-5A5D-40A0-9B63-1702867AEB4B}" srcOrd="1" destOrd="0" presId="urn:microsoft.com/office/officeart/2009/3/layout/StepUpProcess"/>
    <dgm:cxn modelId="{824ACA80-142A-4F3B-B25B-4A5A02B892F2}" type="presParOf" srcId="{BE447357-59A5-4AEE-B345-262CBCB8F158}" destId="{1CA7E441-3C5B-4C3D-9484-A1A4BBFC051D}" srcOrd="2" destOrd="0" presId="urn:microsoft.com/office/officeart/2009/3/layout/StepUpProcess"/>
    <dgm:cxn modelId="{637CE2B4-6EF4-4FB5-B53F-963EED640A8B}" type="presParOf" srcId="{C0DFF91E-1C4C-41FF-8E58-E5515C4DCBAA}" destId="{321280ED-4861-49F8-8CC5-5133D2FD01FB}" srcOrd="5" destOrd="0" presId="urn:microsoft.com/office/officeart/2009/3/layout/StepUpProcess"/>
    <dgm:cxn modelId="{D4ECC9B6-2BE8-46B1-A4A1-4B8CE98ADD86}" type="presParOf" srcId="{321280ED-4861-49F8-8CC5-5133D2FD01FB}" destId="{1B8708FC-C90B-4B31-B5F9-175BBA9F3246}" srcOrd="0" destOrd="0" presId="urn:microsoft.com/office/officeart/2009/3/layout/StepUpProcess"/>
    <dgm:cxn modelId="{EDBBF845-8474-4FDA-AA08-ECFFC66D99A5}" type="presParOf" srcId="{C0DFF91E-1C4C-41FF-8E58-E5515C4DCBAA}" destId="{9B0EDC2E-230D-42A3-BC52-F1675C9A182C}" srcOrd="6" destOrd="0" presId="urn:microsoft.com/office/officeart/2009/3/layout/StepUpProcess"/>
    <dgm:cxn modelId="{B0370B0F-E2C7-4658-8F7C-0E89C99A12F1}" type="presParOf" srcId="{9B0EDC2E-230D-42A3-BC52-F1675C9A182C}" destId="{9DBBF7EE-46BB-428C-A3DE-00C5BF102A6A}" srcOrd="0" destOrd="0" presId="urn:microsoft.com/office/officeart/2009/3/layout/StepUpProcess"/>
    <dgm:cxn modelId="{39FCB7AC-6801-4CF5-A8AD-946B5AC88A3E}" type="presParOf" srcId="{9B0EDC2E-230D-42A3-BC52-F1675C9A182C}" destId="{A35979F7-F144-43BA-AEE3-6E9E2B9A8F68}"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82D4FC-48E0-4F4D-812F-9F91E9E7CD66}">
      <dsp:nvSpPr>
        <dsp:cNvPr id="0" name=""/>
        <dsp:cNvSpPr/>
      </dsp:nvSpPr>
      <dsp:spPr>
        <a:xfrm rot="5400000">
          <a:off x="667881" y="186664"/>
          <a:ext cx="1508515" cy="2510136"/>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5B49D52-5CB5-43DA-BC13-2193A55E5D31}">
      <dsp:nvSpPr>
        <dsp:cNvPr id="0" name=""/>
        <dsp:cNvSpPr/>
      </dsp:nvSpPr>
      <dsp:spPr>
        <a:xfrm>
          <a:off x="416072" y="936654"/>
          <a:ext cx="2266165" cy="19864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GB" sz="1800" kern="1200" dirty="0">
              <a:solidFill>
                <a:srgbClr val="0E0E0E"/>
              </a:solidFill>
              <a:latin typeface="Corbel" panose="020B0503020204020204" pitchFamily="34" charset="0"/>
            </a:rPr>
            <a:t>Step 1. Calculate Baseline Removals</a:t>
          </a:r>
          <a:endParaRPr lang="en-GB" sz="1800" kern="1200" dirty="0">
            <a:latin typeface="Corbel" panose="020B0503020204020204" pitchFamily="34" charset="0"/>
          </a:endParaRPr>
        </a:p>
      </dsp:txBody>
      <dsp:txXfrm>
        <a:off x="416072" y="936654"/>
        <a:ext cx="2266165" cy="1986426"/>
      </dsp:txXfrm>
    </dsp:sp>
    <dsp:sp modelId="{BC5346C8-903E-4E06-8322-C824BEC9AD66}">
      <dsp:nvSpPr>
        <dsp:cNvPr id="0" name=""/>
        <dsp:cNvSpPr/>
      </dsp:nvSpPr>
      <dsp:spPr>
        <a:xfrm>
          <a:off x="2254659" y="1865"/>
          <a:ext cx="427578" cy="427578"/>
        </a:xfrm>
        <a:prstGeom prst="triangle">
          <a:avLst>
            <a:gd name="adj" fmla="val 100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D6E3C91-17B8-453B-995F-205A3181007E}">
      <dsp:nvSpPr>
        <dsp:cNvPr id="0" name=""/>
        <dsp:cNvSpPr/>
      </dsp:nvSpPr>
      <dsp:spPr>
        <a:xfrm rot="5400000">
          <a:off x="3442109" y="-499820"/>
          <a:ext cx="1508515" cy="2510136"/>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97B19AB-1428-4D42-B9E0-C9F803C1F4F7}">
      <dsp:nvSpPr>
        <dsp:cNvPr id="0" name=""/>
        <dsp:cNvSpPr/>
      </dsp:nvSpPr>
      <dsp:spPr>
        <a:xfrm>
          <a:off x="3190301" y="250169"/>
          <a:ext cx="2266165" cy="19864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GB" sz="1800" kern="1200" dirty="0">
              <a:solidFill>
                <a:srgbClr val="0E0E0E"/>
              </a:solidFill>
              <a:latin typeface="Corbel" panose="020B0503020204020204" pitchFamily="34" charset="0"/>
            </a:rPr>
            <a:t>Step 2. Calculate Project Removals</a:t>
          </a:r>
          <a:endParaRPr lang="en-GB" sz="1800" kern="1200" dirty="0">
            <a:latin typeface="Corbel" panose="020B0503020204020204" pitchFamily="34" charset="0"/>
          </a:endParaRPr>
        </a:p>
      </dsp:txBody>
      <dsp:txXfrm>
        <a:off x="3190301" y="250169"/>
        <a:ext cx="2266165" cy="19864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82D4FC-48E0-4F4D-812F-9F91E9E7CD66}">
      <dsp:nvSpPr>
        <dsp:cNvPr id="0" name=""/>
        <dsp:cNvSpPr/>
      </dsp:nvSpPr>
      <dsp:spPr>
        <a:xfrm rot="5400000">
          <a:off x="376776" y="1776628"/>
          <a:ext cx="1125302" cy="1872478"/>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5B49D52-5CB5-43DA-BC13-2193A55E5D31}">
      <dsp:nvSpPr>
        <dsp:cNvPr id="0" name=""/>
        <dsp:cNvSpPr/>
      </dsp:nvSpPr>
      <dsp:spPr>
        <a:xfrm>
          <a:off x="188935" y="2336096"/>
          <a:ext cx="1690483" cy="1481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solidFill>
                <a:srgbClr val="0E0E0E"/>
              </a:solidFill>
              <a:latin typeface="Corbel" panose="020B0503020204020204" pitchFamily="34" charset="0"/>
            </a:rPr>
            <a:t>Step 3. Calculate Leakage Emissions</a:t>
          </a:r>
          <a:endParaRPr lang="en-GB" sz="2400" kern="1200" dirty="0">
            <a:latin typeface="Corbel" panose="020B0503020204020204" pitchFamily="34" charset="0"/>
          </a:endParaRPr>
        </a:p>
      </dsp:txBody>
      <dsp:txXfrm>
        <a:off x="188935" y="2336096"/>
        <a:ext cx="1690483" cy="1481808"/>
      </dsp:txXfrm>
    </dsp:sp>
    <dsp:sp modelId="{BC5346C8-903E-4E06-8322-C824BEC9AD66}">
      <dsp:nvSpPr>
        <dsp:cNvPr id="0" name=""/>
        <dsp:cNvSpPr/>
      </dsp:nvSpPr>
      <dsp:spPr>
        <a:xfrm>
          <a:off x="1560459" y="1638774"/>
          <a:ext cx="318959" cy="318959"/>
        </a:xfrm>
        <a:prstGeom prst="triangle">
          <a:avLst>
            <a:gd name="adj" fmla="val 100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D6E3C91-17B8-453B-995F-205A3181007E}">
      <dsp:nvSpPr>
        <dsp:cNvPr id="0" name=""/>
        <dsp:cNvSpPr/>
      </dsp:nvSpPr>
      <dsp:spPr>
        <a:xfrm rot="5400000">
          <a:off x="2446258" y="1264533"/>
          <a:ext cx="1125302" cy="1872478"/>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97B19AB-1428-4D42-B9E0-C9F803C1F4F7}">
      <dsp:nvSpPr>
        <dsp:cNvPr id="0" name=""/>
        <dsp:cNvSpPr/>
      </dsp:nvSpPr>
      <dsp:spPr>
        <a:xfrm>
          <a:off x="2258417" y="1824001"/>
          <a:ext cx="1690483" cy="1481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solidFill>
                <a:srgbClr val="0E0E0E"/>
              </a:solidFill>
              <a:latin typeface="Corbel" panose="020B0503020204020204" pitchFamily="34" charset="0"/>
            </a:rPr>
            <a:t>Step 4. Calculate Other Emissions</a:t>
          </a:r>
          <a:endParaRPr lang="en-GB" sz="2400" kern="1200" dirty="0">
            <a:latin typeface="Corbel" panose="020B0503020204020204" pitchFamily="34" charset="0"/>
          </a:endParaRPr>
        </a:p>
      </dsp:txBody>
      <dsp:txXfrm>
        <a:off x="2258417" y="1824001"/>
        <a:ext cx="1690483" cy="1481808"/>
      </dsp:txXfrm>
    </dsp:sp>
    <dsp:sp modelId="{66049B8A-3194-41A8-AFCD-3741EC8FFFC3}">
      <dsp:nvSpPr>
        <dsp:cNvPr id="0" name=""/>
        <dsp:cNvSpPr/>
      </dsp:nvSpPr>
      <dsp:spPr>
        <a:xfrm>
          <a:off x="3629942" y="1126679"/>
          <a:ext cx="318959" cy="318959"/>
        </a:xfrm>
        <a:prstGeom prst="triangle">
          <a:avLst>
            <a:gd name="adj" fmla="val 100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BD55217-F1A9-4BC8-B2D6-B8830AA7A8F8}">
      <dsp:nvSpPr>
        <dsp:cNvPr id="0" name=""/>
        <dsp:cNvSpPr/>
      </dsp:nvSpPr>
      <dsp:spPr>
        <a:xfrm rot="5400000">
          <a:off x="4515741" y="752437"/>
          <a:ext cx="1125302" cy="1872478"/>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10F2C84-5A5D-40A0-9B63-1702867AEB4B}">
      <dsp:nvSpPr>
        <dsp:cNvPr id="0" name=""/>
        <dsp:cNvSpPr/>
      </dsp:nvSpPr>
      <dsp:spPr>
        <a:xfrm>
          <a:off x="4327900" y="1311905"/>
          <a:ext cx="1690483" cy="1481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dirty="0">
              <a:solidFill>
                <a:srgbClr val="0E0E0E"/>
              </a:solidFill>
              <a:latin typeface="Corbel" panose="020B0503020204020204" pitchFamily="34" charset="0"/>
            </a:rPr>
            <a:t>Step 5. Calculate CO2 removal units</a:t>
          </a:r>
          <a:endParaRPr lang="en-GB" sz="2400" kern="1200" dirty="0">
            <a:latin typeface="Corbel" panose="020B0503020204020204" pitchFamily="34" charset="0"/>
          </a:endParaRPr>
        </a:p>
      </dsp:txBody>
      <dsp:txXfrm>
        <a:off x="4327900" y="1311905"/>
        <a:ext cx="1690483" cy="1481808"/>
      </dsp:txXfrm>
    </dsp:sp>
    <dsp:sp modelId="{1CA7E441-3C5B-4C3D-9484-A1A4BBFC051D}">
      <dsp:nvSpPr>
        <dsp:cNvPr id="0" name=""/>
        <dsp:cNvSpPr/>
      </dsp:nvSpPr>
      <dsp:spPr>
        <a:xfrm>
          <a:off x="5699424" y="614583"/>
          <a:ext cx="318959" cy="318959"/>
        </a:xfrm>
        <a:prstGeom prst="triangle">
          <a:avLst>
            <a:gd name="adj" fmla="val 100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BBF7EE-46BB-428C-A3DE-00C5BF102A6A}">
      <dsp:nvSpPr>
        <dsp:cNvPr id="0" name=""/>
        <dsp:cNvSpPr/>
      </dsp:nvSpPr>
      <dsp:spPr>
        <a:xfrm rot="5400000">
          <a:off x="6585223" y="240342"/>
          <a:ext cx="1125302" cy="1872478"/>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35979F7-F144-43BA-AEE3-6E9E2B9A8F68}">
      <dsp:nvSpPr>
        <dsp:cNvPr id="0" name=""/>
        <dsp:cNvSpPr/>
      </dsp:nvSpPr>
      <dsp:spPr>
        <a:xfrm>
          <a:off x="6397382" y="799809"/>
          <a:ext cx="1690483" cy="1481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GB" sz="2400" kern="1200">
              <a:solidFill>
                <a:srgbClr val="0E0E0E"/>
              </a:solidFill>
              <a:latin typeface="Corbel" panose="020B0503020204020204" pitchFamily="34" charset="0"/>
            </a:rPr>
            <a:t>Step 6. Calculate total CO2 removal units</a:t>
          </a:r>
          <a:endParaRPr lang="en-GB" sz="2400" kern="1200" dirty="0">
            <a:latin typeface="Corbel" panose="020B0503020204020204" pitchFamily="34" charset="0"/>
          </a:endParaRPr>
        </a:p>
      </dsp:txBody>
      <dsp:txXfrm>
        <a:off x="6397382" y="799809"/>
        <a:ext cx="1690483" cy="1481808"/>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globalgoals.goldstandard.org/400-sdg-impact-quantification/"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globalgoals.goldstandard.org/200-activity-requirements/"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31160c3473f_0_9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31160c3473f_0_9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Font typeface="Arial"/>
              <a:buNone/>
            </a:pPr>
            <a:endParaRPr dirty="0"/>
          </a:p>
        </p:txBody>
      </p:sp>
      <p:sp>
        <p:nvSpPr>
          <p:cNvPr id="103" name="Google Shape;103;g31160c3473f_0_9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126cd05017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3126cd05017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highlight>
                  <a:srgbClr val="FFFF00"/>
                </a:highlight>
              </a:rPr>
              <a:t>Carbon First</a:t>
            </a:r>
            <a:r>
              <a:rPr lang="en-US" dirty="0"/>
              <a:t> has now collected all the necessary information from each modelling unit in order to calculate the projects Emission Reductions.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All calculations are conducted at the Modelling Unit level until the final step.</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To start, </a:t>
            </a:r>
            <a:r>
              <a:rPr lang="en-US" dirty="0">
                <a:highlight>
                  <a:srgbClr val="FFFF00"/>
                </a:highlight>
              </a:rPr>
              <a:t>Carbon First</a:t>
            </a:r>
            <a:r>
              <a:rPr lang="en-US" dirty="0"/>
              <a:t> calculates the Baseline Removals, by determining the total carbon stock in the baseline scenario, including non-tree biomass.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Soil carbon must also be included if monitored in the project scenario. If the baseline scenario is expected to increase in biomass, then the baseline value used in each subsequent year (t) must increase to reflect this.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After baseline removals have been calculated, next must Project Removals.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In order to calculate this, </a:t>
            </a:r>
            <a:r>
              <a:rPr lang="en-US" dirty="0">
                <a:highlight>
                  <a:srgbClr val="FFFF00"/>
                </a:highlight>
              </a:rPr>
              <a:t>Carbon First</a:t>
            </a:r>
            <a:r>
              <a:rPr lang="en-US" dirty="0"/>
              <a:t> must include the current carbon stocks for above and belowground biomass, as well as soil carbon if included.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These values will be derived from monitoring, however for ex-ante calculations, growth models and soil carbon stock change factors can be applied to estimate the potential project removals.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In addition, as </a:t>
            </a:r>
            <a:r>
              <a:rPr lang="en-US" dirty="0">
                <a:highlight>
                  <a:srgbClr val="FFFF00"/>
                </a:highlight>
              </a:rPr>
              <a:t>Carbon First</a:t>
            </a:r>
            <a:r>
              <a:rPr lang="en-US" dirty="0"/>
              <a:t> includes rotational forestry as the project scenario in one of their modelling units, the maximum Project Removals is limited by the Long-term average of Carbon Removals.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As shown by the graphs on the slides, this is the average carbon stock across the lifetime of a project.</a:t>
            </a:r>
            <a:endParaRPr dirty="0"/>
          </a:p>
        </p:txBody>
      </p:sp>
      <p:sp>
        <p:nvSpPr>
          <p:cNvPr id="202" name="Google Shape;202;g3126cd05017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6C233-877A-9589-5763-4CF8DC27D4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B127BC-CE99-CB5F-05AA-98EE0850C8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D61F5C-AA7A-AF95-C884-9BA25A4CE3E0}"/>
              </a:ext>
            </a:extLst>
          </p:cNvPr>
          <p:cNvSpPr>
            <a:spLocks noGrp="1"/>
          </p:cNvSpPr>
          <p:nvPr>
            <p:ph type="body" idx="1"/>
          </p:nvPr>
        </p:nvSpPr>
        <p:spPr/>
        <p:txBody>
          <a:bodyPr/>
          <a:lstStyle/>
          <a:p>
            <a:pPr marL="228600" indent="-228600">
              <a:buFont typeface="+mj-lt"/>
              <a:buAutoNum type="arabicPeriod"/>
            </a:pPr>
            <a:endParaRPr lang="en-GB" dirty="0"/>
          </a:p>
        </p:txBody>
      </p:sp>
      <p:sp>
        <p:nvSpPr>
          <p:cNvPr id="4" name="Slide Number Placeholder 3">
            <a:extLst>
              <a:ext uri="{FF2B5EF4-FFF2-40B4-BE49-F238E27FC236}">
                <a16:creationId xmlns:a16="http://schemas.microsoft.com/office/drawing/2014/main" id="{BDDF479C-5A2C-31EB-2D94-82F2BF58FBA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213A50-D265-4FE3-AE18-63ED434A3196}"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1995506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1160c3473f_0_2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1160c3473f_0_20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Once the baseline and project removals have been calculated, then additional emissions must also be calculated.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Due to the baseline scenario, it is likely the project will displace some agriculture and grazing, which will then move to other areas possibly causing deforestation, or preventing similar tree growth to occur. This is known as leakage.</a:t>
            </a:r>
            <a:r>
              <a:rPr lang="en-US" dirty="0">
                <a:highlight>
                  <a:srgbClr val="FFFF00"/>
                </a:highlight>
              </a:rPr>
              <a:t> </a:t>
            </a:r>
          </a:p>
          <a:p>
            <a:pPr marL="0" lvl="0" indent="0" algn="l" rtl="0">
              <a:spcBef>
                <a:spcPts val="0"/>
              </a:spcBef>
              <a:spcAft>
                <a:spcPts val="0"/>
              </a:spcAft>
              <a:buNone/>
            </a:pPr>
            <a:endParaRPr lang="en-US" dirty="0">
              <a:highlight>
                <a:srgbClr val="FFFF00"/>
              </a:highlight>
            </a:endParaRPr>
          </a:p>
          <a:p>
            <a:pPr marL="0" lvl="0" indent="0" algn="l" rtl="0">
              <a:spcBef>
                <a:spcPts val="0"/>
              </a:spcBef>
              <a:spcAft>
                <a:spcPts val="0"/>
              </a:spcAft>
              <a:buNone/>
            </a:pPr>
            <a:r>
              <a:rPr lang="en-US" dirty="0">
                <a:highlight>
                  <a:srgbClr val="FFFF00"/>
                </a:highlight>
              </a:rPr>
              <a:t>Carbon First</a:t>
            </a:r>
            <a:r>
              <a:rPr lang="en-US" dirty="0"/>
              <a:t> will need to account for this leakage by determining the amount of grazing and agriculture displaced (if any), this is called Activity Shifting.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There a multiple ways that activity shifting can be quantified, however they must use either a credible estimation, or representative survey to determine the degree of this activity shifting.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The activity shifting will then need multiplied by the expected tree above and belowground biomass stock in areas where the agriculture will move too - usually representative of the region the project takes place.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Leakage from grazing may be simpler, using livestock records to determine the number of livestock displaced and the grazing density.</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In addition to leakage, Other Emissions may need to be calculated as well. These emissions include any usage of </a:t>
            </a:r>
            <a:r>
              <a:rPr lang="en-US" dirty="0" err="1"/>
              <a:t>fertiliser</a:t>
            </a:r>
            <a:r>
              <a:rPr lang="en-US" dirty="0"/>
              <a:t> as well as disturbance and burning from site preparation. </a:t>
            </a:r>
            <a:r>
              <a:rPr lang="en-US" dirty="0">
                <a:highlight>
                  <a:srgbClr val="FFFF00"/>
                </a:highlight>
              </a:rPr>
              <a:t>Carbon First</a:t>
            </a:r>
            <a:r>
              <a:rPr lang="en-US" dirty="0"/>
              <a:t> determine that none of these additional emissions need to be accounted for.</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With Removals and Emissions accounted for, </a:t>
            </a:r>
            <a:r>
              <a:rPr lang="en-US" dirty="0">
                <a:highlight>
                  <a:srgbClr val="FFFF00"/>
                </a:highlight>
              </a:rPr>
              <a:t>Carbon First</a:t>
            </a:r>
            <a:r>
              <a:rPr lang="en-US" dirty="0"/>
              <a:t> can now calculate the removal units which will eventually be able to be issued as GSVERs. </a:t>
            </a:r>
          </a:p>
          <a:p>
            <a:pPr marL="0" lvl="0" indent="0" algn="l" rtl="0">
              <a:spcBef>
                <a:spcPts val="0"/>
              </a:spcBef>
              <a:spcAft>
                <a:spcPts val="0"/>
              </a:spcAft>
              <a:buNone/>
            </a:pPr>
            <a:endParaRPr lang="en-US"/>
          </a:p>
          <a:p>
            <a:pPr marL="0" lvl="0" indent="0" algn="l" rtl="0">
              <a:spcBef>
                <a:spcPts val="0"/>
              </a:spcBef>
              <a:spcAft>
                <a:spcPts val="0"/>
              </a:spcAft>
              <a:buNone/>
            </a:pPr>
            <a:r>
              <a:rPr lang="en-US"/>
              <a:t>Firstly </a:t>
            </a:r>
            <a:r>
              <a:rPr lang="en-US" dirty="0"/>
              <a:t>at a modelling unit level, the Baseline Removals, Leakage Emissions, and Other Emissions are subtracted from the Project Removals, with this value (in tCO2/ha) then being multiplied by the planting unit area.</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The final step, is then to sum all modelling units across all years up to the current year, in order to determine the current total Project removals.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Before </a:t>
            </a:r>
            <a:r>
              <a:rPr lang="en-US" dirty="0">
                <a:highlight>
                  <a:srgbClr val="FFFF00"/>
                </a:highlight>
              </a:rPr>
              <a:t>Carbon First</a:t>
            </a:r>
            <a:r>
              <a:rPr lang="en-US" dirty="0"/>
              <a:t> can then initiate the sale of these credits, they will have to consider that an additional 20% of credits will held in a risk buffer pool, which will be retired in case of any loss events such as a wildfire or other deforestation event.</a:t>
            </a:r>
            <a:endParaRPr dirty="0"/>
          </a:p>
        </p:txBody>
      </p:sp>
      <p:sp>
        <p:nvSpPr>
          <p:cNvPr id="211" name="Google Shape;211;g31160c3473f_0_20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708A7-042B-46D9-776F-8589DA8FDA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1BCA8A-DFD7-668F-26E0-33711684E4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2B3BFB-E124-F114-85C1-F84C62C7DFFA}"/>
              </a:ext>
            </a:extLst>
          </p:cNvPr>
          <p:cNvSpPr>
            <a:spLocks noGrp="1"/>
          </p:cNvSpPr>
          <p:nvPr>
            <p:ph type="body" idx="1"/>
          </p:nvPr>
        </p:nvSpPr>
        <p:spPr/>
        <p:txBody>
          <a:bodyPr/>
          <a:lstStyle/>
          <a:p>
            <a:pPr marL="0" indent="0">
              <a:buNone/>
            </a:pPr>
            <a:endParaRPr lang="en-GB"/>
          </a:p>
        </p:txBody>
      </p:sp>
      <p:sp>
        <p:nvSpPr>
          <p:cNvPr id="4" name="Slide Number Placeholder 3">
            <a:extLst>
              <a:ext uri="{FF2B5EF4-FFF2-40B4-BE49-F238E27FC236}">
                <a16:creationId xmlns:a16="http://schemas.microsoft.com/office/drawing/2014/main" id="{728F582D-D287-6DB9-293F-03B25DF429F1}"/>
              </a:ext>
            </a:extLst>
          </p:cNvPr>
          <p:cNvSpPr>
            <a:spLocks noGrp="1"/>
          </p:cNvSpPr>
          <p:nvPr>
            <p:ph type="sldNum" sz="quarter" idx="5"/>
          </p:nvPr>
        </p:nvSpPr>
        <p:spPr/>
        <p:txBody>
          <a:bodyPr/>
          <a:lstStyle/>
          <a:p>
            <a:fld id="{66E452FA-406D-0041-B07F-10C03B21466A}" type="slidenum">
              <a:rPr lang="en-GB" smtClean="0"/>
              <a:t>2</a:t>
            </a:fld>
            <a:endParaRPr lang="en-GB"/>
          </a:p>
        </p:txBody>
      </p:sp>
    </p:spTree>
    <p:extLst>
      <p:ext uri="{BB962C8B-B14F-4D97-AF65-F5344CB8AC3E}">
        <p14:creationId xmlns:p14="http://schemas.microsoft.com/office/powerpoint/2010/main" val="3479151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1160c3473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31160c3473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algn="l" rtl="0" fontAlgn="base"/>
            <a:r>
              <a:rPr lang="en-GB" b="0" i="0" u="none" strike="noStrike" dirty="0">
                <a:solidFill>
                  <a:srgbClr val="000000"/>
                </a:solidFill>
                <a:effectLst/>
                <a:latin typeface="Aptos" panose="020B0004020202020204" pitchFamily="34" charset="0"/>
              </a:rPr>
              <a:t>In this module we are going to learn about calculating emission reductions from a forestry </a:t>
            </a:r>
            <a:r>
              <a:rPr lang="en-GB" b="0" i="0" u="none" strike="noStrike" dirty="0" err="1">
                <a:solidFill>
                  <a:srgbClr val="000000"/>
                </a:solidFill>
                <a:effectLst/>
                <a:latin typeface="Aptos" panose="020B0004020202020204" pitchFamily="34" charset="0"/>
              </a:rPr>
              <a:t>projejct</a:t>
            </a:r>
            <a:r>
              <a:rPr lang="en-GB" b="0" i="0" u="none" strike="noStrike" dirty="0">
                <a:solidFill>
                  <a:srgbClr val="000000"/>
                </a:solidFill>
                <a:effectLst/>
                <a:latin typeface="Aptos" panose="020B0004020202020204" pitchFamily="34" charset="0"/>
              </a:rPr>
              <a:t>. By the end, you could understand:</a:t>
            </a:r>
            <a:r>
              <a:rPr lang="en-US" b="0" i="0" u="none" strike="noStrike" dirty="0">
                <a:solidFill>
                  <a:srgbClr val="444444"/>
                </a:solidFill>
                <a:effectLst/>
                <a:latin typeface="Aptos" panose="020B0004020202020204" pitchFamily="34" charset="0"/>
              </a:rPr>
              <a:t>​​</a:t>
            </a:r>
            <a:endParaRPr lang="en-US" b="0" i="0" u="none" strike="noStrike" dirty="0">
              <a:solidFill>
                <a:srgbClr val="444444"/>
              </a:solidFill>
              <a:effectLst/>
              <a:latin typeface="Calibri" panose="020F0502020204030204" pitchFamily="34" charset="0"/>
            </a:endParaRPr>
          </a:p>
          <a:p>
            <a:pPr algn="l" rtl="0" fontAlgn="base"/>
            <a:r>
              <a:rPr lang="en-US" b="0" i="0" u="none" strike="noStrike" dirty="0">
                <a:solidFill>
                  <a:srgbClr val="444444"/>
                </a:solidFill>
                <a:effectLst/>
                <a:latin typeface="Calibri" panose="020F0502020204030204" pitchFamily="34" charset="0"/>
              </a:rPr>
              <a:t>​</a:t>
            </a:r>
          </a:p>
          <a:p>
            <a:pPr algn="l" rtl="0" fontAlgn="base">
              <a:buFont typeface="+mj-lt"/>
              <a:buAutoNum type="arabicPeriod"/>
            </a:pPr>
            <a:r>
              <a:rPr lang="en-GB" sz="1800" b="0" i="0" u="none" strike="noStrike" dirty="0">
                <a:solidFill>
                  <a:srgbClr val="000000"/>
                </a:solidFill>
                <a:effectLst/>
                <a:latin typeface="Aptos" panose="020B0004020202020204" pitchFamily="34" charset="0"/>
              </a:rPr>
              <a:t>The most used impact quantification methodologies</a:t>
            </a:r>
            <a:r>
              <a:rPr lang="en-US" sz="1800" b="0" i="0" u="none" strike="noStrike" dirty="0">
                <a:solidFill>
                  <a:srgbClr val="444444"/>
                </a:solidFill>
                <a:effectLst/>
                <a:latin typeface="Aptos" panose="020B0004020202020204" pitchFamily="34" charset="0"/>
              </a:rPr>
              <a:t>​</a:t>
            </a:r>
            <a:endParaRPr lang="en-US" sz="1800" b="0" i="0" u="none" strike="noStrike" dirty="0">
              <a:solidFill>
                <a:srgbClr val="444444"/>
              </a:solidFill>
              <a:effectLst/>
              <a:latin typeface="Arial" panose="020B0604020202020204" pitchFamily="34" charset="0"/>
            </a:endParaRPr>
          </a:p>
          <a:p>
            <a:pPr algn="l" rtl="0" fontAlgn="base">
              <a:buFont typeface="+mj-lt"/>
              <a:buAutoNum type="arabicPeriod"/>
            </a:pPr>
            <a:r>
              <a:rPr lang="en-US" sz="1800" b="0" i="0" u="none" strike="noStrike" dirty="0">
                <a:solidFill>
                  <a:srgbClr val="000000"/>
                </a:solidFill>
                <a:effectLst/>
                <a:latin typeface="Aptos" panose="020B0004020202020204" pitchFamily="34" charset="0"/>
              </a:rPr>
              <a:t>The emission reduction quantification</a:t>
            </a:r>
            <a:r>
              <a:rPr lang="en-GB" sz="1800" b="0" i="0" u="none" strike="noStrike" dirty="0">
                <a:solidFill>
                  <a:srgbClr val="444444"/>
                </a:solidFill>
                <a:effectLst/>
                <a:latin typeface="Aptos" panose="020B0004020202020204" pitchFamily="34" charset="0"/>
              </a:rPr>
              <a:t>​</a:t>
            </a:r>
            <a:endParaRPr lang="en-GB" sz="1800" b="0" i="0" u="none" strike="noStrike" dirty="0">
              <a:solidFill>
                <a:srgbClr val="444444"/>
              </a:solidFill>
              <a:effectLst/>
              <a:latin typeface="Arial" panose="020B0604020202020204" pitchFamily="34" charset="0"/>
            </a:endParaRPr>
          </a:p>
          <a:p>
            <a:pPr algn="l" rtl="0" fontAlgn="base">
              <a:buFont typeface="+mj-lt"/>
              <a:buAutoNum type="arabicPeriod"/>
            </a:pPr>
            <a:r>
              <a:rPr lang="en-GB" sz="1800" b="0" i="0" u="none" strike="noStrike" dirty="0">
                <a:solidFill>
                  <a:srgbClr val="000000"/>
                </a:solidFill>
                <a:effectLst/>
                <a:latin typeface="Aptos" panose="020B0004020202020204" pitchFamily="34" charset="0"/>
              </a:rPr>
              <a:t>The baseline parameters</a:t>
            </a:r>
            <a:r>
              <a:rPr lang="en-US" sz="1800" b="0" i="0" u="none" strike="noStrike" dirty="0">
                <a:solidFill>
                  <a:srgbClr val="444444"/>
                </a:solidFill>
                <a:effectLst/>
                <a:latin typeface="Aptos" panose="020B0004020202020204" pitchFamily="34" charset="0"/>
              </a:rPr>
              <a:t>​</a:t>
            </a:r>
            <a:endParaRPr lang="en-US" sz="1800" b="0" i="0" u="none" strike="noStrike" dirty="0">
              <a:solidFill>
                <a:srgbClr val="444444"/>
              </a:solidFill>
              <a:effectLst/>
              <a:latin typeface="Arial" panose="020B0604020202020204" pitchFamily="34" charset="0"/>
            </a:endParaRPr>
          </a:p>
          <a:p>
            <a:pPr algn="l" rtl="0" fontAlgn="base">
              <a:buFont typeface="+mj-lt"/>
              <a:buAutoNum type="arabicPeriod"/>
            </a:pPr>
            <a:r>
              <a:rPr lang="en-GB" sz="1800" b="0" i="0" u="none" strike="noStrike" dirty="0">
                <a:solidFill>
                  <a:srgbClr val="000000"/>
                </a:solidFill>
                <a:effectLst/>
                <a:latin typeface="Aptos" panose="020B0004020202020204" pitchFamily="34" charset="0"/>
              </a:rPr>
              <a:t>The project parameters</a:t>
            </a:r>
            <a:r>
              <a:rPr lang="en-US" sz="1800" b="0" i="0" u="none" strike="noStrike" dirty="0">
                <a:solidFill>
                  <a:srgbClr val="444444"/>
                </a:solidFill>
                <a:effectLst/>
                <a:latin typeface="Aptos" panose="020B0004020202020204" pitchFamily="34" charset="0"/>
              </a:rPr>
              <a:t>​</a:t>
            </a:r>
            <a:endParaRPr lang="en-US" sz="1800" b="0" i="0" u="none" strike="noStrike" dirty="0">
              <a:solidFill>
                <a:srgbClr val="444444"/>
              </a:solidFill>
              <a:effectLst/>
              <a:latin typeface="Arial" panose="020B0604020202020204" pitchFamily="34" charset="0"/>
            </a:endParaRPr>
          </a:p>
          <a:p>
            <a:pPr algn="l" rtl="0" fontAlgn="base"/>
            <a:r>
              <a:rPr lang="en-GB" b="0" i="0" u="none" strike="noStrike" dirty="0">
                <a:solidFill>
                  <a:srgbClr val="444444"/>
                </a:solidFill>
                <a:effectLst/>
                <a:latin typeface="Arial" panose="020B0604020202020204" pitchFamily="34" charset="0"/>
              </a:rPr>
              <a:t>​</a:t>
            </a:r>
            <a:endParaRPr lang="en-GB" b="0" i="0" u="none" strike="noStrike"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ptos" panose="020B0004020202020204" pitchFamily="34" charset="0"/>
              </a:rPr>
              <a:t>To help us understand all this, we will be following journey of the fictional carbon project developer, Carbon First.  Carbon First has an idea to develop a Gold Standard forestry project and need to understand how they can calculate the emission reductions.</a:t>
            </a:r>
            <a:r>
              <a:rPr lang="en-GB" b="0" i="0" u="none" strike="noStrike" dirty="0">
                <a:solidFill>
                  <a:srgbClr val="444444"/>
                </a:solidFill>
                <a:effectLst/>
                <a:latin typeface="Aptos" panose="020B0004020202020204" pitchFamily="34" charset="0"/>
              </a:rPr>
              <a:t>​</a:t>
            </a:r>
            <a:endParaRPr lang="en-GB" b="0" i="0" u="none" strike="noStrike" dirty="0">
              <a:solidFill>
                <a:srgbClr val="444444"/>
              </a:solidFill>
              <a:effectLst/>
              <a:latin typeface="Calibri" panose="020F0502020204030204" pitchFamily="34" charset="0"/>
            </a:endParaRPr>
          </a:p>
          <a:p>
            <a:pPr algn="l" rtl="0" fontAlgn="base"/>
            <a:r>
              <a:rPr lang="en-GB" b="0" i="0" u="none" strike="noStrike" dirty="0">
                <a:solidFill>
                  <a:srgbClr val="444444"/>
                </a:solidFill>
                <a:effectLst/>
                <a:latin typeface="Aptos" panose="020B0004020202020204" pitchFamily="34" charset="0"/>
              </a:rPr>
              <a:t>​</a:t>
            </a:r>
            <a:endParaRPr lang="en-GB" b="0" i="0" u="none" strike="noStrike" dirty="0">
              <a:solidFill>
                <a:srgbClr val="444444"/>
              </a:solidFill>
              <a:effectLst/>
              <a:latin typeface="Calibri" panose="020F0502020204030204" pitchFamily="34" charset="0"/>
            </a:endParaRPr>
          </a:p>
        </p:txBody>
      </p:sp>
      <p:sp>
        <p:nvSpPr>
          <p:cNvPr id="110" name="Google Shape;110;g31160c3473f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1160c3473f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1160c3473f_0_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Under Gold Standard, only a single methodology is eligible to conduct Afforestation/Reforestation activities.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This makes </a:t>
            </a:r>
            <a:r>
              <a:rPr lang="en-US" dirty="0">
                <a:highlight>
                  <a:srgbClr val="FFFF00"/>
                </a:highlight>
                <a:latin typeface="Arial"/>
                <a:ea typeface="Arial"/>
                <a:cs typeface="Arial"/>
                <a:sym typeface="Arial"/>
              </a:rPr>
              <a:t>Carbon First’s</a:t>
            </a:r>
            <a:r>
              <a:rPr lang="en-US" dirty="0">
                <a:latin typeface="Arial"/>
                <a:ea typeface="Arial"/>
                <a:cs typeface="Arial"/>
                <a:sym typeface="Arial"/>
              </a:rPr>
              <a:t> first decision easy. </a:t>
            </a:r>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r>
              <a:rPr lang="en-US" dirty="0">
                <a:latin typeface="Arial"/>
                <a:ea typeface="Arial"/>
                <a:cs typeface="Arial"/>
                <a:sym typeface="Arial"/>
              </a:rPr>
              <a:t>Details of the methodology can be found of the GS SDG Impact Quantification Methodologies webpage, under the Afforestation/Reforestation subsection of Land-Use and Forestry &amp; Agriculture.</a:t>
            </a:r>
            <a:endParaRPr dirty="0">
              <a:latin typeface="Arial"/>
              <a:ea typeface="Arial"/>
              <a:cs typeface="Arial"/>
              <a:sym typeface="Arial"/>
            </a:endParaRPr>
          </a:p>
          <a:p>
            <a:pPr marL="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0"/>
              </a:spcAft>
              <a:buNone/>
            </a:pPr>
            <a:r>
              <a:rPr lang="en-US" dirty="0">
                <a:latin typeface="Arial"/>
                <a:ea typeface="Arial"/>
                <a:cs typeface="Arial"/>
                <a:sym typeface="Arial"/>
              </a:rPr>
              <a:t>In addition to the methodology, </a:t>
            </a:r>
            <a:r>
              <a:rPr lang="en-US" dirty="0">
                <a:highlight>
                  <a:srgbClr val="FFFF00"/>
                </a:highlight>
                <a:latin typeface="Arial"/>
                <a:ea typeface="Arial"/>
                <a:cs typeface="Arial"/>
                <a:sym typeface="Arial"/>
              </a:rPr>
              <a:t>Carbon First</a:t>
            </a:r>
            <a:r>
              <a:rPr lang="en-US" dirty="0">
                <a:latin typeface="Arial"/>
                <a:ea typeface="Arial"/>
                <a:cs typeface="Arial"/>
                <a:sym typeface="Arial"/>
              </a:rPr>
              <a:t> needs to be sure to also download the latest version of the Land Use &amp; Forests Activity Requirements.</a:t>
            </a:r>
            <a:endParaRPr dirty="0">
              <a:latin typeface="Arial"/>
              <a:ea typeface="Arial"/>
              <a:cs typeface="Arial"/>
              <a:sym typeface="Arial"/>
            </a:endParaRPr>
          </a:p>
          <a:p>
            <a:pPr marL="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0"/>
              </a:spcAft>
              <a:buNone/>
            </a:pPr>
            <a:r>
              <a:rPr lang="en-US" dirty="0">
                <a:latin typeface="Arial"/>
                <a:ea typeface="Arial"/>
                <a:cs typeface="Arial"/>
                <a:sym typeface="Arial"/>
              </a:rPr>
              <a:t>When a methodology is reviewed and updated by GS, it receives a new version number. From a defined date, new projects will apply the new version of the methodology, while existing projects will continue on the version under which they were validated. </a:t>
            </a:r>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r>
              <a:rPr lang="en-US" dirty="0">
                <a:latin typeface="Arial"/>
                <a:ea typeface="Arial"/>
                <a:cs typeface="Arial"/>
                <a:sym typeface="Arial"/>
              </a:rPr>
              <a:t>Those projects will switch to the new version when they enter a new crediting period.</a:t>
            </a:r>
            <a:endParaRPr dirty="0">
              <a:latin typeface="Arial"/>
              <a:ea typeface="Arial"/>
              <a:cs typeface="Arial"/>
              <a:sym typeface="Arial"/>
            </a:endParaRPr>
          </a:p>
          <a:p>
            <a:pPr marL="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0"/>
              </a:spcAft>
              <a:buClr>
                <a:schemeClr val="dk1"/>
              </a:buClr>
              <a:buFont typeface="Arial"/>
              <a:buNone/>
            </a:pPr>
            <a:r>
              <a:rPr lang="en-US" dirty="0">
                <a:latin typeface="Arial"/>
                <a:ea typeface="Arial"/>
                <a:cs typeface="Arial"/>
                <a:sym typeface="Arial"/>
              </a:rPr>
              <a:t>Only 63 A/R VPAs are listed on the GS Registry, compared with over 2,000 cookstove VPAs</a:t>
            </a:r>
            <a:endParaRPr dirty="0">
              <a:latin typeface="Arial"/>
              <a:ea typeface="Arial"/>
              <a:cs typeface="Arial"/>
              <a:sym typeface="Arial"/>
            </a:endParaRPr>
          </a:p>
          <a:p>
            <a:pPr marL="0" lvl="0" indent="0" algn="l" rtl="0">
              <a:spcBef>
                <a:spcPts val="0"/>
              </a:spcBef>
              <a:spcAft>
                <a:spcPts val="0"/>
              </a:spcAft>
              <a:buClr>
                <a:schemeClr val="dk1"/>
              </a:buClr>
              <a:buFont typeface="Arial"/>
              <a:buNone/>
            </a:pPr>
            <a:endParaRPr dirty="0">
              <a:latin typeface="Arial"/>
              <a:ea typeface="Arial"/>
              <a:cs typeface="Arial"/>
              <a:sym typeface="Arial"/>
            </a:endParaRPr>
          </a:p>
          <a:p>
            <a:pPr marL="0" lvl="0" indent="0" algn="l" rtl="0">
              <a:spcBef>
                <a:spcPts val="0"/>
              </a:spcBef>
              <a:spcAft>
                <a:spcPts val="0"/>
              </a:spcAft>
              <a:buNone/>
            </a:pPr>
            <a:r>
              <a:rPr lang="en-US" u="sng" dirty="0">
                <a:solidFill>
                  <a:schemeClr val="hlink"/>
                </a:solidFill>
                <a:latin typeface="Arial"/>
                <a:ea typeface="Arial"/>
                <a:cs typeface="Arial"/>
                <a:sym typeface="Arial"/>
                <a:hlinkClick r:id="rId3"/>
              </a:rPr>
              <a:t>https://globalgoals.goldstandard.org/400-sdg-impact-quantification/</a:t>
            </a:r>
            <a:endParaRPr dirty="0">
              <a:latin typeface="Arial"/>
              <a:ea typeface="Arial"/>
              <a:cs typeface="Arial"/>
              <a:sym typeface="Arial"/>
            </a:endParaRPr>
          </a:p>
          <a:p>
            <a:pPr marL="0" lvl="0" indent="0" algn="l" rtl="0">
              <a:spcBef>
                <a:spcPts val="0"/>
              </a:spcBef>
              <a:spcAft>
                <a:spcPts val="0"/>
              </a:spcAft>
              <a:buNone/>
            </a:pPr>
            <a:r>
              <a:rPr lang="en-US" u="sng" dirty="0">
                <a:solidFill>
                  <a:schemeClr val="hlink"/>
                </a:solidFill>
                <a:latin typeface="Arial"/>
                <a:ea typeface="Arial"/>
                <a:cs typeface="Arial"/>
                <a:sym typeface="Arial"/>
                <a:hlinkClick r:id="rId4"/>
              </a:rPr>
              <a:t>https://globalgoals.goldstandard.org/200-activity-requirements/</a:t>
            </a:r>
            <a:endParaRPr dirty="0">
              <a:latin typeface="Arial"/>
              <a:ea typeface="Arial"/>
              <a:cs typeface="Arial"/>
              <a:sym typeface="Arial"/>
            </a:endParaRPr>
          </a:p>
          <a:p>
            <a:pPr marL="0" lvl="0" indent="0" algn="l" rtl="0">
              <a:spcBef>
                <a:spcPts val="0"/>
              </a:spcBef>
              <a:spcAft>
                <a:spcPts val="0"/>
              </a:spcAft>
              <a:buClr>
                <a:schemeClr val="dk1"/>
              </a:buClr>
              <a:buFont typeface="Arial"/>
              <a:buNone/>
            </a:pPr>
            <a:endParaRPr dirty="0">
              <a:latin typeface="Arial"/>
              <a:ea typeface="Arial"/>
              <a:cs typeface="Arial"/>
              <a:sym typeface="Arial"/>
            </a:endParaRPr>
          </a:p>
        </p:txBody>
      </p:sp>
      <p:sp>
        <p:nvSpPr>
          <p:cNvPr id="117" name="Google Shape;117;g31160c3473f_0_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312029a5fac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312029a5fac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latin typeface="Corbel"/>
                <a:ea typeface="Corbel"/>
                <a:cs typeface="Corbel"/>
                <a:sym typeface="Corbel"/>
              </a:rPr>
              <a:t>The baseline scenario is the most-plausible alternative land-use scenario that would occur without the implementation of the project. It serves as the reference against which the project's carbon emission reductions are measured. </a:t>
            </a:r>
          </a:p>
          <a:p>
            <a:pPr marL="0" lvl="0" indent="0" algn="l" rtl="0">
              <a:spcBef>
                <a:spcPts val="0"/>
              </a:spcBef>
              <a:spcAft>
                <a:spcPts val="0"/>
              </a:spcAft>
              <a:buNone/>
            </a:pPr>
            <a:endParaRPr lang="en-US"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For A/R projects, that involves understanding the current and potential future land-use options, in the absence of the project. The most-plausible scenario is dependent on a number of factors, such as grazing, wood harvesting, soil quality, and economic incentives.</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Clr>
                <a:schemeClr val="dk1"/>
              </a:buClr>
              <a:buSzPts val="1100"/>
              <a:buFont typeface="Arial"/>
              <a:buNone/>
            </a:pPr>
            <a:r>
              <a:rPr lang="en-US" dirty="0">
                <a:latin typeface="Corbel"/>
                <a:ea typeface="Corbel"/>
                <a:cs typeface="Corbel"/>
                <a:sym typeface="Corbel"/>
              </a:rPr>
              <a:t>The baseline scenario can be maintaining the current land-use (no change in biomass stocks) or a land-use change (resulting in an increase in biomass). Any decrease in biomass will be recorded as no change. </a:t>
            </a:r>
          </a:p>
          <a:p>
            <a:pPr marL="0" lvl="0" indent="0" algn="l" rtl="0">
              <a:spcBef>
                <a:spcPts val="0"/>
              </a:spcBef>
              <a:spcAft>
                <a:spcPts val="0"/>
              </a:spcAft>
              <a:buClr>
                <a:schemeClr val="dk1"/>
              </a:buClr>
              <a:buSzPts val="1100"/>
              <a:buFont typeface="Arial"/>
              <a:buNone/>
            </a:pPr>
            <a:endParaRPr lang="en-US" dirty="0">
              <a:latin typeface="Corbel"/>
              <a:ea typeface="Corbel"/>
              <a:cs typeface="Corbel"/>
              <a:sym typeface="Corbel"/>
            </a:endParaRPr>
          </a:p>
          <a:p>
            <a:pPr marL="0" lvl="0" indent="0" algn="l" rtl="0">
              <a:spcBef>
                <a:spcPts val="0"/>
              </a:spcBef>
              <a:spcAft>
                <a:spcPts val="0"/>
              </a:spcAft>
              <a:buClr>
                <a:schemeClr val="dk1"/>
              </a:buClr>
              <a:buSzPts val="1100"/>
              <a:buFont typeface="Arial"/>
              <a:buNone/>
            </a:pPr>
            <a:r>
              <a:rPr lang="en-US" dirty="0">
                <a:latin typeface="Corbel"/>
                <a:ea typeface="Corbel"/>
                <a:cs typeface="Corbel"/>
                <a:sym typeface="Corbel"/>
              </a:rPr>
              <a:t>It is possible that different parcels of land may have different current and most-plausible alternative land use scenarios. In this case the project will need to be split into modelling units or strata, with each modelling unit assessed separately.</a:t>
            </a:r>
            <a:endParaRPr dirty="0">
              <a:latin typeface="Corbel"/>
              <a:ea typeface="Corbel"/>
              <a:cs typeface="Corbel"/>
              <a:sym typeface="Corbel"/>
            </a:endParaRPr>
          </a:p>
          <a:p>
            <a:pPr marL="0" lvl="0" indent="0" algn="l" rtl="0">
              <a:spcBef>
                <a:spcPts val="0"/>
              </a:spcBef>
              <a:spcAft>
                <a:spcPts val="0"/>
              </a:spcAft>
              <a:buNone/>
            </a:pPr>
            <a:endParaRPr dirty="0">
              <a:highlight>
                <a:srgbClr val="FFFF00"/>
              </a:highlight>
              <a:latin typeface="Corbel"/>
              <a:ea typeface="Corbel"/>
              <a:cs typeface="Corbel"/>
              <a:sym typeface="Corbel"/>
            </a:endParaRPr>
          </a:p>
          <a:p>
            <a:pPr marL="0" lvl="0" indent="0" algn="l" rtl="0">
              <a:spcBef>
                <a:spcPts val="0"/>
              </a:spcBef>
              <a:spcAft>
                <a:spcPts val="0"/>
              </a:spcAft>
              <a:buNone/>
            </a:pP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assesses the baseline scenario of the project area and determines that the most plausible scenario is for half the site to remain as agricultural land, a quarter of the site to be barren land remaining as barren land, and the remaining quarter of the site to be converted from barren land to an open savannah, creating two separate modelling units. </a:t>
            </a:r>
          </a:p>
          <a:p>
            <a:pPr marL="0" lvl="0" indent="0" algn="l" rtl="0">
              <a:spcBef>
                <a:spcPts val="0"/>
              </a:spcBef>
              <a:spcAft>
                <a:spcPts val="0"/>
              </a:spcAft>
              <a:buNone/>
            </a:pPr>
            <a:endParaRPr lang="en-US" dirty="0">
              <a:highlight>
                <a:srgbClr val="FFFF00"/>
              </a:highlight>
              <a:latin typeface="Corbel"/>
              <a:ea typeface="Corbel"/>
              <a:cs typeface="Corbel"/>
              <a:sym typeface="Corbel"/>
            </a:endParaRPr>
          </a:p>
          <a:p>
            <a:pPr marL="0" lvl="0" indent="0" algn="l" rtl="0">
              <a:spcBef>
                <a:spcPts val="0"/>
              </a:spcBef>
              <a:spcAft>
                <a:spcPts val="0"/>
              </a:spcAft>
              <a:buNone/>
            </a:pP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identifies that the area will not become forest without the project due the economic benefit of agriculture on half the site, and due to grazing and fuelwood extraction pressures for the other half</a:t>
            </a:r>
            <a:endParaRPr dirty="0">
              <a:latin typeface="Corbel"/>
              <a:ea typeface="Corbel"/>
              <a:cs typeface="Corbel"/>
              <a:sym typeface="Corbel"/>
            </a:endParaRPr>
          </a:p>
          <a:p>
            <a:pPr marL="0" lvl="0" indent="0" algn="l" rtl="0">
              <a:spcBef>
                <a:spcPts val="0"/>
              </a:spcBef>
              <a:spcAft>
                <a:spcPts val="0"/>
              </a:spcAft>
              <a:buClr>
                <a:schemeClr val="dk1"/>
              </a:buClr>
              <a:buSzPts val="1100"/>
              <a:buFont typeface="Arial"/>
              <a:buNone/>
            </a:pPr>
            <a:endParaRPr dirty="0">
              <a:latin typeface="Corbel"/>
              <a:ea typeface="Corbel"/>
              <a:cs typeface="Corbel"/>
              <a:sym typeface="Corbel"/>
            </a:endParaRPr>
          </a:p>
          <a:p>
            <a:pPr marL="0" lvl="0" indent="0" algn="l" rtl="0">
              <a:spcBef>
                <a:spcPts val="0"/>
              </a:spcBef>
              <a:spcAft>
                <a:spcPts val="0"/>
              </a:spcAft>
              <a:buClr>
                <a:schemeClr val="dk1"/>
              </a:buClr>
              <a:buSzPts val="1100"/>
              <a:buFont typeface="Arial"/>
              <a:buNone/>
            </a:pP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conducts a baseline study following the A/R Methodology requirements to determine current and future baseline biomass stocks, as well soil management and inputs. With exact parameters described later on in this module.</a:t>
            </a:r>
            <a:endParaRPr dirty="0">
              <a:latin typeface="Corbel"/>
              <a:ea typeface="Corbel"/>
              <a:cs typeface="Corbel"/>
              <a:sym typeface="Corbel"/>
            </a:endParaRPr>
          </a:p>
          <a:p>
            <a:pPr marL="0" lvl="0" indent="0" algn="l" rtl="0">
              <a:spcBef>
                <a:spcPts val="0"/>
              </a:spcBef>
              <a:spcAft>
                <a:spcPts val="0"/>
              </a:spcAft>
              <a:buClr>
                <a:schemeClr val="dk1"/>
              </a:buClr>
              <a:buSzPts val="1100"/>
              <a:buFont typeface="Arial"/>
              <a:buNone/>
            </a:pPr>
            <a:endParaRPr dirty="0">
              <a:latin typeface="Corbel"/>
              <a:ea typeface="Corbel"/>
              <a:cs typeface="Corbel"/>
              <a:sym typeface="Corbel"/>
            </a:endParaRPr>
          </a:p>
          <a:p>
            <a:pPr marL="0" lvl="0" indent="0" algn="l" rtl="0">
              <a:spcBef>
                <a:spcPts val="0"/>
              </a:spcBef>
              <a:spcAft>
                <a:spcPts val="0"/>
              </a:spcAft>
              <a:buClr>
                <a:schemeClr val="dk1"/>
              </a:buClr>
              <a:buSzPts val="1200"/>
              <a:buFont typeface="Arial"/>
              <a:buNone/>
            </a:pPr>
            <a:r>
              <a:rPr lang="en-US" dirty="0">
                <a:latin typeface="Corbel"/>
                <a:ea typeface="Corbel"/>
                <a:cs typeface="Corbel"/>
                <a:sym typeface="Corbel"/>
              </a:rPr>
              <a:t>This study is separate from any SDG Impact monitoring required (unless these impacts are derived from biomass changes).</a:t>
            </a:r>
            <a:endParaRPr dirty="0">
              <a:latin typeface="Corbel"/>
              <a:ea typeface="Corbel"/>
              <a:cs typeface="Corbel"/>
              <a:sym typeface="Corbel"/>
            </a:endParaRPr>
          </a:p>
        </p:txBody>
      </p:sp>
      <p:sp>
        <p:nvSpPr>
          <p:cNvPr id="126" name="Google Shape;126;g312029a5fac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d54621a7a9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2d54621a7a9_0_1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dirty="0">
                <a:latin typeface="Corbel"/>
                <a:ea typeface="Corbel"/>
                <a:cs typeface="Corbel"/>
                <a:sym typeface="Corbel"/>
              </a:rPr>
              <a:t>Once the baseline scenario has been determined, </a:t>
            </a: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will now need to envisage the project. </a:t>
            </a:r>
            <a:endParaRPr dirty="0">
              <a:latin typeface="Corbel"/>
              <a:ea typeface="Corbel"/>
              <a:cs typeface="Corbel"/>
              <a:sym typeface="Corbel"/>
            </a:endParaRPr>
          </a:p>
          <a:p>
            <a:pPr marL="0" lvl="0" indent="0" algn="l" rtl="0">
              <a:spcBef>
                <a:spcPts val="0"/>
              </a:spcBef>
              <a:spcAft>
                <a:spcPts val="0"/>
              </a:spcAft>
              <a:buClr>
                <a:schemeClr val="dk1"/>
              </a:buClr>
              <a:buSzPts val="1100"/>
              <a:buFont typeface="Arial"/>
              <a:buNone/>
            </a:pPr>
            <a:endParaRPr dirty="0">
              <a:latin typeface="Corbel"/>
              <a:ea typeface="Corbel"/>
              <a:cs typeface="Corbel"/>
              <a:sym typeface="Corbel"/>
            </a:endParaRPr>
          </a:p>
          <a:p>
            <a:pPr marL="0" lvl="0" indent="0" algn="l" rtl="0">
              <a:spcBef>
                <a:spcPts val="0"/>
              </a:spcBef>
              <a:spcAft>
                <a:spcPts val="0"/>
              </a:spcAft>
              <a:buClr>
                <a:schemeClr val="dk1"/>
              </a:buClr>
              <a:buSzPts val="1100"/>
              <a:buFont typeface="Arial"/>
              <a:buNone/>
            </a:pPr>
            <a:r>
              <a:rPr lang="en-US" dirty="0">
                <a:latin typeface="Corbel"/>
                <a:ea typeface="Corbel"/>
                <a:cs typeface="Corbel"/>
                <a:sym typeface="Corbel"/>
              </a:rPr>
              <a:t>The project scenario can have a range of approaches such as: Active Planting of trees, Assisted Natural Regeneration through indirect methods (i.e. excluding grazing), Timber plantations, Agroforestry, and </a:t>
            </a:r>
            <a:r>
              <a:rPr lang="en-US" dirty="0" err="1">
                <a:latin typeface="Corbel"/>
                <a:ea typeface="Corbel"/>
                <a:cs typeface="Corbel"/>
                <a:sym typeface="Corbel"/>
              </a:rPr>
              <a:t>Silvopasture</a:t>
            </a:r>
            <a:r>
              <a:rPr lang="en-US" dirty="0">
                <a:latin typeface="Corbel"/>
                <a:ea typeface="Corbel"/>
                <a:cs typeface="Corbel"/>
                <a:sym typeface="Corbel"/>
              </a:rPr>
              <a:t>.</a:t>
            </a:r>
            <a:endParaRPr dirty="0">
              <a:latin typeface="Corbel"/>
              <a:ea typeface="Corbel"/>
              <a:cs typeface="Corbel"/>
              <a:sym typeface="Corbel"/>
            </a:endParaRPr>
          </a:p>
          <a:p>
            <a:pPr marL="0" lvl="0" indent="0" algn="l" rtl="0">
              <a:spcBef>
                <a:spcPts val="0"/>
              </a:spcBef>
              <a:spcAft>
                <a:spcPts val="0"/>
              </a:spcAft>
              <a:buClr>
                <a:schemeClr val="dk1"/>
              </a:buClr>
              <a:buSzPts val="1100"/>
              <a:buFont typeface="Arial"/>
              <a:buNone/>
            </a:pPr>
            <a:endParaRPr dirty="0">
              <a:latin typeface="Corbel"/>
              <a:ea typeface="Corbel"/>
              <a:cs typeface="Corbel"/>
              <a:sym typeface="Corbel"/>
            </a:endParaRPr>
          </a:p>
          <a:p>
            <a:pPr marL="0" lvl="0" indent="0" algn="l" rtl="0">
              <a:spcBef>
                <a:spcPts val="0"/>
              </a:spcBef>
              <a:spcAft>
                <a:spcPts val="0"/>
              </a:spcAft>
              <a:buClr>
                <a:schemeClr val="dk1"/>
              </a:buClr>
              <a:buSzPts val="1100"/>
              <a:buFont typeface="Arial"/>
              <a:buNone/>
            </a:pPr>
            <a:r>
              <a:rPr lang="en-US" dirty="0">
                <a:latin typeface="Corbel"/>
                <a:ea typeface="Corbel"/>
                <a:cs typeface="Corbel"/>
                <a:sym typeface="Corbel"/>
              </a:rPr>
              <a:t>Through a co-design approach with local communities, </a:t>
            </a: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determine the best approach is to create a mixed fruit and native tree conservation forest across most of the project area, providing a sustainable supply of food to local communities as well as enhancing local biodiversity. </a:t>
            </a:r>
          </a:p>
          <a:p>
            <a:pPr marL="0" lvl="0" indent="0" algn="l" rtl="0">
              <a:spcBef>
                <a:spcPts val="0"/>
              </a:spcBef>
              <a:spcAft>
                <a:spcPts val="0"/>
              </a:spcAft>
              <a:buClr>
                <a:schemeClr val="dk1"/>
              </a:buClr>
              <a:buSzPts val="1100"/>
              <a:buFont typeface="Arial"/>
              <a:buNone/>
            </a:pPr>
            <a:endParaRPr lang="en-US" dirty="0">
              <a:latin typeface="Corbel"/>
              <a:ea typeface="Corbel"/>
              <a:cs typeface="Corbel"/>
              <a:sym typeface="Corbel"/>
            </a:endParaRPr>
          </a:p>
          <a:p>
            <a:pPr marL="0" lvl="0" indent="0" algn="l" rtl="0">
              <a:spcBef>
                <a:spcPts val="0"/>
              </a:spcBef>
              <a:spcAft>
                <a:spcPts val="0"/>
              </a:spcAft>
              <a:buClr>
                <a:schemeClr val="dk1"/>
              </a:buClr>
              <a:buSzPts val="1100"/>
              <a:buFont typeface="Arial"/>
              <a:buNone/>
            </a:pPr>
            <a:r>
              <a:rPr lang="en-US" dirty="0">
                <a:latin typeface="Corbel"/>
                <a:ea typeface="Corbel"/>
                <a:cs typeface="Corbel"/>
                <a:sym typeface="Corbel"/>
              </a:rPr>
              <a:t>The project will also reserve 20% of the agricultural area in the baseline for productive timber plantation, creating jobs and reducing some the economic impact of the lost agriculture.</a:t>
            </a:r>
            <a:endParaRPr dirty="0">
              <a:latin typeface="Corbel"/>
              <a:ea typeface="Corbel"/>
              <a:cs typeface="Corbel"/>
              <a:sym typeface="Corbel"/>
            </a:endParaRPr>
          </a:p>
          <a:p>
            <a:pPr marL="0" lvl="0" indent="0" algn="l" rtl="0">
              <a:spcBef>
                <a:spcPts val="0"/>
              </a:spcBef>
              <a:spcAft>
                <a:spcPts val="0"/>
              </a:spcAft>
              <a:buClr>
                <a:schemeClr val="dk1"/>
              </a:buClr>
              <a:buSzPts val="1100"/>
              <a:buFont typeface="Arial"/>
              <a:buNone/>
            </a:pPr>
            <a:endParaRPr dirty="0">
              <a:latin typeface="Corbel"/>
              <a:ea typeface="Corbel"/>
              <a:cs typeface="Corbel"/>
              <a:sym typeface="Corbel"/>
            </a:endParaRPr>
          </a:p>
          <a:p>
            <a:pPr marL="0" lvl="0" indent="0" algn="l" rtl="0">
              <a:spcBef>
                <a:spcPts val="0"/>
              </a:spcBef>
              <a:spcAft>
                <a:spcPts val="0"/>
              </a:spcAft>
              <a:buClr>
                <a:schemeClr val="dk1"/>
              </a:buClr>
              <a:buSzPts val="1100"/>
              <a:buFont typeface="Arial"/>
              <a:buNone/>
            </a:pPr>
            <a:r>
              <a:rPr lang="en-US" dirty="0">
                <a:latin typeface="Corbel"/>
                <a:ea typeface="Corbel"/>
                <a:cs typeface="Corbel"/>
                <a:sym typeface="Corbel"/>
              </a:rPr>
              <a:t>Through the co-design process, local communities identify which type of trees they prefer and why, so that </a:t>
            </a: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can identify which species will be a lowest risk to be harvested in the future for the conservation forest, and which trees species may be most beneficial for the local community in the timber plantation.</a:t>
            </a:r>
            <a:endParaRPr dirty="0">
              <a:latin typeface="Corbel"/>
              <a:ea typeface="Corbel"/>
              <a:cs typeface="Corbel"/>
              <a:sym typeface="Corbel"/>
            </a:endParaRPr>
          </a:p>
          <a:p>
            <a:pPr marL="0" lvl="0" indent="0" algn="l" rtl="0">
              <a:spcBef>
                <a:spcPts val="0"/>
              </a:spcBef>
              <a:spcAft>
                <a:spcPts val="0"/>
              </a:spcAft>
              <a:buClr>
                <a:schemeClr val="dk1"/>
              </a:buClr>
              <a:buSzPts val="1100"/>
              <a:buFont typeface="Arial"/>
              <a:buNone/>
            </a:pPr>
            <a:endParaRPr dirty="0">
              <a:latin typeface="Corbel"/>
              <a:ea typeface="Corbel"/>
              <a:cs typeface="Corbel"/>
              <a:sym typeface="Corbel"/>
            </a:endParaRPr>
          </a:p>
          <a:p>
            <a:pPr marL="0" lvl="0" indent="0" algn="l" rtl="0">
              <a:spcBef>
                <a:spcPts val="0"/>
              </a:spcBef>
              <a:spcAft>
                <a:spcPts val="0"/>
              </a:spcAft>
              <a:buClr>
                <a:schemeClr val="dk1"/>
              </a:buClr>
              <a:buSzPts val="1100"/>
              <a:buFont typeface="Arial"/>
              <a:buNone/>
            </a:pPr>
            <a:r>
              <a:rPr lang="en-US" dirty="0">
                <a:latin typeface="Corbel"/>
                <a:ea typeface="Corbel"/>
                <a:cs typeface="Corbel"/>
                <a:sym typeface="Corbel"/>
              </a:rPr>
              <a:t>Through this process, the project is expected to contribute to a range of SDGs, enhance carbon sequestration, and improve local livelihoods.</a:t>
            </a:r>
            <a:endParaRPr dirty="0">
              <a:latin typeface="Corbel"/>
              <a:ea typeface="Corbel"/>
              <a:cs typeface="Corbel"/>
              <a:sym typeface="Corbel"/>
            </a:endParaRPr>
          </a:p>
          <a:p>
            <a:pPr marL="0" lvl="0" indent="0" algn="l" rtl="0">
              <a:spcBef>
                <a:spcPts val="0"/>
              </a:spcBef>
              <a:spcAft>
                <a:spcPts val="0"/>
              </a:spcAft>
              <a:buClr>
                <a:schemeClr val="dk1"/>
              </a:buClr>
              <a:buSzPts val="1100"/>
              <a:buFont typeface="Arial"/>
              <a:buNone/>
            </a:pPr>
            <a:endParaRPr dirty="0">
              <a:latin typeface="Corbel"/>
              <a:ea typeface="Corbel"/>
              <a:cs typeface="Corbel"/>
              <a:sym typeface="Corbel"/>
            </a:endParaRPr>
          </a:p>
          <a:p>
            <a:pPr marL="0" lvl="0" indent="0" algn="l" rtl="0">
              <a:spcBef>
                <a:spcPts val="0"/>
              </a:spcBef>
              <a:spcAft>
                <a:spcPts val="0"/>
              </a:spcAft>
              <a:buClr>
                <a:schemeClr val="dk1"/>
              </a:buClr>
              <a:buSzPts val="1100"/>
              <a:buFont typeface="Arial"/>
              <a:buNone/>
            </a:pP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must then continuously monitor the area for loss of trees, with monitoring and submission of tree growth being required at least every 5 years or less.</a:t>
            </a:r>
            <a:endParaRPr dirty="0">
              <a:latin typeface="Corbel"/>
              <a:ea typeface="Corbel"/>
              <a:cs typeface="Corbel"/>
              <a:sym typeface="Corbel"/>
            </a:endParaRPr>
          </a:p>
        </p:txBody>
      </p:sp>
      <p:sp>
        <p:nvSpPr>
          <p:cNvPr id="153" name="Google Shape;153;g2d54621a7a9_0_1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E385C7-85E8-076D-6FE0-3560AA5AEB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0B6B10-A0F9-D10A-D098-6CAFB3746A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BC3E45-3197-6CDB-F17F-5A0DF9CE0C40}"/>
              </a:ext>
            </a:extLst>
          </p:cNvPr>
          <p:cNvSpPr>
            <a:spLocks noGrp="1"/>
          </p:cNvSpPr>
          <p:nvPr>
            <p:ph type="body" idx="1"/>
          </p:nvPr>
        </p:nvSpPr>
        <p:spPr/>
        <p:txBody>
          <a:bodyPr/>
          <a:lstStyle/>
          <a:p>
            <a:pPr marL="228600" indent="-228600">
              <a:buFont typeface="+mj-lt"/>
              <a:buAutoNum type="arabicPeriod"/>
            </a:pPr>
            <a:endParaRPr lang="en-GB" dirty="0"/>
          </a:p>
        </p:txBody>
      </p:sp>
      <p:sp>
        <p:nvSpPr>
          <p:cNvPr id="4" name="Slide Number Placeholder 3">
            <a:extLst>
              <a:ext uri="{FF2B5EF4-FFF2-40B4-BE49-F238E27FC236}">
                <a16:creationId xmlns:a16="http://schemas.microsoft.com/office/drawing/2014/main" id="{A7377001-7A46-2654-CBDC-546B3FA5476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213A50-D265-4FE3-AE18-63ED434A3196}"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62258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1160c3473f_0_1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31160c3473f_0_11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For both the baseline and project scenarios, </a:t>
            </a:r>
            <a:r>
              <a:rPr lang="en-US" dirty="0">
                <a:highlight>
                  <a:srgbClr val="FFFF00"/>
                </a:highlight>
              </a:rPr>
              <a:t>Carbon First</a:t>
            </a:r>
            <a:r>
              <a:rPr lang="en-US" dirty="0"/>
              <a:t> will need to determine the parameters for the Baseline and Project Scenarios.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Unlike other projects, the parameters measured in the Baseline and Project Scenarios, are largely the same.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highlight>
                  <a:srgbClr val="FFFF00"/>
                </a:highlight>
              </a:rPr>
              <a:t>Carbon First</a:t>
            </a:r>
            <a:r>
              <a:rPr lang="en-US" dirty="0"/>
              <a:t> will be required to monitor Aboveground and Belowground Tree biomass for Baseline and Project calculations.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Aboveground and Belowground Non-tree biomass is then also required to be monitored in the Baseline scenario.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Finally, Soil Organic Carbon can be monitored in the Project scenario, and if so it must also be monitored in the Baseline scenario.</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Under the GS Methodology, no Harvested wood, or Litter and dead wood is measured.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Leakage calculations also take into account Above and Belowground Leakage, but are calculated in a different way, covered in this module.</a:t>
            </a:r>
            <a:endParaRPr dirty="0"/>
          </a:p>
        </p:txBody>
      </p:sp>
      <p:sp>
        <p:nvSpPr>
          <p:cNvPr id="180" name="Google Shape;180;g31160c3473f_0_11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1160c3473f_0_1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31160c3473f_0_19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order to calculate Aboveground and Belowground Biomass </a:t>
            </a:r>
            <a:r>
              <a:rPr lang="en-US" dirty="0">
                <a:highlight>
                  <a:srgbClr val="FFFF00"/>
                </a:highlight>
              </a:rPr>
              <a:t>Carbon First</a:t>
            </a:r>
            <a:r>
              <a:rPr lang="en-US" dirty="0"/>
              <a:t> has to monitor a subset of parameters.</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Font typeface="Arial"/>
              <a:buNone/>
            </a:pPr>
            <a:r>
              <a:rPr lang="en-US" dirty="0"/>
              <a:t>Stem volume (SV) refers to the total volume of the stems or trunks of trees in a modelling unit per hectare. This measurement is an essential parameter in forestry and carbon accounting, as it helps estimate the amount of biomass and carbon stored in the trees.</a:t>
            </a:r>
            <a:endParaRPr dirty="0"/>
          </a:p>
          <a:p>
            <a:pPr marL="0" lvl="0"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Font typeface="Arial"/>
              <a:buNone/>
            </a:pPr>
            <a:r>
              <a:rPr lang="en-US" dirty="0"/>
              <a:t>The Biomass Expansion Factor (BEF) is a multiplier used to estimate the total aboveground biomass of a forest from the stem biomass (or stem volume) alone. Since the stem biomass represents only part of a tree’s total biomass (which also includes branches, leaves, and sometimes roots), the BEF accounts for these additional components to provide a more comprehensive estimate of the total biomass of the trees.</a:t>
            </a:r>
            <a:endParaRPr dirty="0"/>
          </a:p>
          <a:p>
            <a:pPr marL="0" lvl="0"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Font typeface="Arial"/>
              <a:buNone/>
            </a:pPr>
            <a:r>
              <a:rPr lang="en-US" dirty="0"/>
              <a:t>Basic wood density refers to the mass of dry wood per unit volume, usually expressed in grams per cubic centimeter (g/cm³) or kilograms per cubic meter (kg/m³). It is a key parameter in forestry and carbon accounting because it helps estimate the total biomass of trees based on their volume.</a:t>
            </a:r>
            <a:endParaRPr dirty="0"/>
          </a:p>
          <a:p>
            <a:pPr marL="0" lvl="0" indent="0" algn="l" rtl="0">
              <a:spcBef>
                <a:spcPts val="0"/>
              </a:spcBef>
              <a:spcAft>
                <a:spcPts val="0"/>
              </a:spcAft>
              <a:buClr>
                <a:schemeClr val="dk1"/>
              </a:buClr>
              <a:buFont typeface="Arial"/>
              <a:buNone/>
            </a:pPr>
            <a:endParaRPr dirty="0"/>
          </a:p>
          <a:p>
            <a:pPr marL="0" lvl="0" indent="0" algn="l" rtl="0">
              <a:spcBef>
                <a:spcPts val="0"/>
              </a:spcBef>
              <a:spcAft>
                <a:spcPts val="0"/>
              </a:spcAft>
              <a:buNone/>
            </a:pPr>
            <a:r>
              <a:rPr lang="en-US" dirty="0"/>
              <a:t>The root-to-shoot ratio is the ratio of the biomass of a plant’s roots to the biomass of its aboveground parts (shoots), including stems, branches, and leaves.</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Font typeface="Arial"/>
              <a:buNone/>
            </a:pPr>
            <a:r>
              <a:rPr lang="en-US" dirty="0">
                <a:highlight>
                  <a:srgbClr val="FFFF00"/>
                </a:highlight>
              </a:rPr>
              <a:t>Carbon First</a:t>
            </a:r>
            <a:r>
              <a:rPr lang="en-US" dirty="0"/>
              <a:t> will need to monitor stem volume directly, whilst values for Biomass Expansion Factor, Wood Density, and </a:t>
            </a:r>
            <a:r>
              <a:rPr lang="en-US" dirty="0" err="1"/>
              <a:t>Root:Shoot</a:t>
            </a:r>
            <a:r>
              <a:rPr lang="en-US" dirty="0"/>
              <a:t> Ratio will typically </a:t>
            </a:r>
            <a:r>
              <a:rPr lang="en-US" dirty="0" err="1"/>
              <a:t>utilise</a:t>
            </a:r>
            <a:r>
              <a:rPr lang="en-US" dirty="0"/>
              <a:t> peer-reviewed or default values.</a:t>
            </a:r>
            <a:endParaRPr dirty="0"/>
          </a:p>
        </p:txBody>
      </p:sp>
      <p:sp>
        <p:nvSpPr>
          <p:cNvPr id="187" name="Google Shape;187;g31160c3473f_0_19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chemeClr val="lt1"/>
        </a:solidFill>
        <a:effectLst/>
      </p:bgPr>
    </p:bg>
    <p:spTree>
      <p:nvGrpSpPr>
        <p:cNvPr id="1" name="Shape 17"/>
        <p:cNvGrpSpPr/>
        <p:nvPr/>
      </p:nvGrpSpPr>
      <p:grpSpPr>
        <a:xfrm>
          <a:off x="0" y="0"/>
          <a:ext cx="0" cy="0"/>
          <a:chOff x="0" y="0"/>
          <a:chExt cx="0" cy="0"/>
        </a:xfrm>
      </p:grpSpPr>
      <p:sp>
        <p:nvSpPr>
          <p:cNvPr id="18" name="Google Shape;18;g31160c3473f_0_20"/>
          <p:cNvSpPr/>
          <p:nvPr/>
        </p:nvSpPr>
        <p:spPr>
          <a:xfrm>
            <a:off x="0" y="761999"/>
            <a:ext cx="9141600" cy="53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g31160c3473f_0_20"/>
          <p:cNvSpPr/>
          <p:nvPr/>
        </p:nvSpPr>
        <p:spPr>
          <a:xfrm>
            <a:off x="9270263" y="761999"/>
            <a:ext cx="2925300" cy="5334000"/>
          </a:xfrm>
          <a:prstGeom prst="rect">
            <a:avLst/>
          </a:prstGeom>
          <a:solidFill>
            <a:srgbClr val="C8C8C8">
              <a:alpha val="498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g31160c3473f_0_20"/>
          <p:cNvSpPr txBox="1">
            <a:spLocks noGrp="1"/>
          </p:cNvSpPr>
          <p:nvPr>
            <p:ph type="ctrTitle"/>
          </p:nvPr>
        </p:nvSpPr>
        <p:spPr>
          <a:xfrm>
            <a:off x="1069848" y="1298448"/>
            <a:ext cx="7315200" cy="3255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5900"/>
              <a:buFont typeface="Corbel"/>
              <a:buNone/>
              <a:defRPr sz="59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g31160c3473f_0_20"/>
          <p:cNvSpPr txBox="1">
            <a:spLocks noGrp="1"/>
          </p:cNvSpPr>
          <p:nvPr>
            <p:ph type="subTitle" idx="1"/>
          </p:nvPr>
        </p:nvSpPr>
        <p:spPr>
          <a:xfrm>
            <a:off x="1100015" y="4670246"/>
            <a:ext cx="7315200" cy="9144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200"/>
              </a:spcBef>
              <a:spcAft>
                <a:spcPts val="0"/>
              </a:spcAft>
              <a:buSzPts val="2200"/>
              <a:buNone/>
              <a:defRPr sz="2200" cap="none">
                <a:solidFill>
                  <a:srgbClr val="D8DFEF"/>
                </a:solidFill>
              </a:defRPr>
            </a:lvl1pPr>
            <a:lvl2pPr lvl="1" algn="ctr">
              <a:lnSpc>
                <a:spcPct val="90000"/>
              </a:lnSpc>
              <a:spcBef>
                <a:spcPts val="250"/>
              </a:spcBef>
              <a:spcAft>
                <a:spcPts val="0"/>
              </a:spcAft>
              <a:buSzPts val="2200"/>
              <a:buNone/>
              <a:defRPr sz="2200"/>
            </a:lvl2pPr>
            <a:lvl3pPr lvl="2" algn="ctr">
              <a:lnSpc>
                <a:spcPct val="90000"/>
              </a:lnSpc>
              <a:spcBef>
                <a:spcPts val="250"/>
              </a:spcBef>
              <a:spcAft>
                <a:spcPts val="0"/>
              </a:spcAft>
              <a:buSzPts val="2200"/>
              <a:buNone/>
              <a:defRPr sz="2200"/>
            </a:lvl3pPr>
            <a:lvl4pPr lvl="3" algn="ctr">
              <a:lnSpc>
                <a:spcPct val="90000"/>
              </a:lnSpc>
              <a:spcBef>
                <a:spcPts val="250"/>
              </a:spcBef>
              <a:spcAft>
                <a:spcPts val="0"/>
              </a:spcAft>
              <a:buSzPts val="2000"/>
              <a:buNone/>
              <a:defRPr sz="2000"/>
            </a:lvl4pPr>
            <a:lvl5pPr lvl="4" algn="ctr">
              <a:lnSpc>
                <a:spcPct val="90000"/>
              </a:lnSpc>
              <a:spcBef>
                <a:spcPts val="250"/>
              </a:spcBef>
              <a:spcAft>
                <a:spcPts val="0"/>
              </a:spcAft>
              <a:buSzPts val="2000"/>
              <a:buNone/>
              <a:defRPr sz="2000"/>
            </a:lvl5pPr>
            <a:lvl6pPr lvl="5" algn="ctr">
              <a:lnSpc>
                <a:spcPct val="90000"/>
              </a:lnSpc>
              <a:spcBef>
                <a:spcPts val="250"/>
              </a:spcBef>
              <a:spcAft>
                <a:spcPts val="0"/>
              </a:spcAft>
              <a:buSzPts val="2000"/>
              <a:buNone/>
              <a:defRPr sz="2000"/>
            </a:lvl6pPr>
            <a:lvl7pPr lvl="6" algn="ctr">
              <a:lnSpc>
                <a:spcPct val="90000"/>
              </a:lnSpc>
              <a:spcBef>
                <a:spcPts val="250"/>
              </a:spcBef>
              <a:spcAft>
                <a:spcPts val="0"/>
              </a:spcAft>
              <a:buSzPts val="2000"/>
              <a:buNone/>
              <a:defRPr sz="2000"/>
            </a:lvl7pPr>
            <a:lvl8pPr lvl="7" algn="ctr">
              <a:lnSpc>
                <a:spcPct val="90000"/>
              </a:lnSpc>
              <a:spcBef>
                <a:spcPts val="250"/>
              </a:spcBef>
              <a:spcAft>
                <a:spcPts val="0"/>
              </a:spcAft>
              <a:buSzPts val="2000"/>
              <a:buNone/>
              <a:defRPr sz="2000"/>
            </a:lvl8pPr>
            <a:lvl9pPr lvl="8" algn="ctr">
              <a:lnSpc>
                <a:spcPct val="90000"/>
              </a:lnSpc>
              <a:spcBef>
                <a:spcPts val="250"/>
              </a:spcBef>
              <a:spcAft>
                <a:spcPts val="250"/>
              </a:spcAft>
              <a:buSzPts val="2000"/>
              <a:buNone/>
              <a:defRPr sz="2000"/>
            </a:lvl9pPr>
          </a:lstStyle>
          <a:p>
            <a:endParaRPr/>
          </a:p>
        </p:txBody>
      </p:sp>
      <p:sp>
        <p:nvSpPr>
          <p:cNvPr id="22" name="Google Shape;22;g31160c3473f_0_20"/>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g31160c3473f_0_20"/>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g31160c3473f_0_20"/>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2"/>
        <p:cNvGrpSpPr/>
        <p:nvPr/>
      </p:nvGrpSpPr>
      <p:grpSpPr>
        <a:xfrm>
          <a:off x="0" y="0"/>
          <a:ext cx="0" cy="0"/>
          <a:chOff x="0" y="0"/>
          <a:chExt cx="0" cy="0"/>
        </a:xfrm>
      </p:grpSpPr>
      <p:sp>
        <p:nvSpPr>
          <p:cNvPr id="83" name="Google Shape;83;g31160c3473f_0_85"/>
          <p:cNvSpPr txBox="1">
            <a:spLocks noGrp="1"/>
          </p:cNvSpPr>
          <p:nvPr>
            <p:ph type="title"/>
          </p:nvPr>
        </p:nvSpPr>
        <p:spPr>
          <a:xfrm rot="5400000">
            <a:off x="-685800" y="2057400"/>
            <a:ext cx="4953000" cy="2819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4" name="Google Shape;84;g31160c3473f_0_85"/>
          <p:cNvSpPr txBox="1">
            <a:spLocks noGrp="1"/>
          </p:cNvSpPr>
          <p:nvPr>
            <p:ph type="body" idx="1"/>
          </p:nvPr>
        </p:nvSpPr>
        <p:spPr>
          <a:xfrm rot="5400000">
            <a:off x="4965162" y="-228570"/>
            <a:ext cx="5120700" cy="7315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200"/>
              </a:spcBef>
              <a:spcAft>
                <a:spcPts val="0"/>
              </a:spcAft>
              <a:buSzPts val="1800"/>
              <a:buChar char="●"/>
              <a:defRPr/>
            </a:lvl1pPr>
            <a:lvl2pPr marL="914400" lvl="1" indent="-342900" algn="l">
              <a:lnSpc>
                <a:spcPct val="90000"/>
              </a:lnSpc>
              <a:spcBef>
                <a:spcPts val="250"/>
              </a:spcBef>
              <a:spcAft>
                <a:spcPts val="0"/>
              </a:spcAft>
              <a:buSzPts val="1800"/>
              <a:buChar char="●"/>
              <a:defRPr/>
            </a:lvl2pPr>
            <a:lvl3pPr marL="1371600" lvl="2" indent="-342900" algn="l">
              <a:lnSpc>
                <a:spcPct val="90000"/>
              </a:lnSpc>
              <a:spcBef>
                <a:spcPts val="250"/>
              </a:spcBef>
              <a:spcAft>
                <a:spcPts val="0"/>
              </a:spcAft>
              <a:buSzPts val="1800"/>
              <a:buChar char="●"/>
              <a:defRPr/>
            </a:lvl3pPr>
            <a:lvl4pPr marL="1828800" lvl="3" indent="-342900" algn="l">
              <a:lnSpc>
                <a:spcPct val="90000"/>
              </a:lnSpc>
              <a:spcBef>
                <a:spcPts val="250"/>
              </a:spcBef>
              <a:spcAft>
                <a:spcPts val="0"/>
              </a:spcAft>
              <a:buSzPts val="1800"/>
              <a:buChar char="●"/>
              <a:defRPr/>
            </a:lvl4pPr>
            <a:lvl5pPr marL="2286000" lvl="4" indent="-342900" algn="l">
              <a:lnSpc>
                <a:spcPct val="90000"/>
              </a:lnSpc>
              <a:spcBef>
                <a:spcPts val="250"/>
              </a:spcBef>
              <a:spcAft>
                <a:spcPts val="0"/>
              </a:spcAft>
              <a:buSzPts val="1800"/>
              <a:buChar char="●"/>
              <a:defRPr/>
            </a:lvl5pPr>
            <a:lvl6pPr marL="2743200" lvl="5" indent="-342900" algn="l">
              <a:lnSpc>
                <a:spcPct val="90000"/>
              </a:lnSpc>
              <a:spcBef>
                <a:spcPts val="250"/>
              </a:spcBef>
              <a:spcAft>
                <a:spcPts val="0"/>
              </a:spcAft>
              <a:buSzPts val="1800"/>
              <a:buChar char="●"/>
              <a:defRPr/>
            </a:lvl6pPr>
            <a:lvl7pPr marL="3200400" lvl="6" indent="-342900" algn="l">
              <a:lnSpc>
                <a:spcPct val="90000"/>
              </a:lnSpc>
              <a:spcBef>
                <a:spcPts val="250"/>
              </a:spcBef>
              <a:spcAft>
                <a:spcPts val="0"/>
              </a:spcAft>
              <a:buSzPts val="1800"/>
              <a:buChar char="●"/>
              <a:defRPr/>
            </a:lvl7pPr>
            <a:lvl8pPr marL="3657600" lvl="7" indent="-342900" algn="l">
              <a:lnSpc>
                <a:spcPct val="90000"/>
              </a:lnSpc>
              <a:spcBef>
                <a:spcPts val="250"/>
              </a:spcBef>
              <a:spcAft>
                <a:spcPts val="0"/>
              </a:spcAft>
              <a:buSzPts val="1800"/>
              <a:buChar char="●"/>
              <a:defRPr/>
            </a:lvl8pPr>
            <a:lvl9pPr marL="4114800" lvl="8" indent="-342900" algn="l">
              <a:lnSpc>
                <a:spcPct val="90000"/>
              </a:lnSpc>
              <a:spcBef>
                <a:spcPts val="250"/>
              </a:spcBef>
              <a:spcAft>
                <a:spcPts val="250"/>
              </a:spcAft>
              <a:buSzPts val="1800"/>
              <a:buChar char="●"/>
              <a:defRPr/>
            </a:lvl9pPr>
          </a:lstStyle>
          <a:p>
            <a:endParaRPr/>
          </a:p>
        </p:txBody>
      </p:sp>
      <p:sp>
        <p:nvSpPr>
          <p:cNvPr id="85" name="Google Shape;85;g31160c3473f_0_85"/>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g31160c3473f_0_85"/>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g31160c3473f_0_85"/>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GB"/>
              <a:t>Click to edit Master title style</a:t>
            </a:r>
            <a:endParaRPr lang="en-US"/>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4B0EC9C6-0FE8-6E41-915C-7998A5B0BF20}" type="datetimeFigureOut">
              <a:rPr lang="en-GB" smtClean="0"/>
              <a:t>07/04/2025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6315046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4B0EC9C6-0FE8-6E41-915C-7998A5B0BF20}" type="datetimeFigureOut">
              <a:rPr lang="en-GB" smtClean="0"/>
              <a:t>07/04/2025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8836519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2">
                    <a:lumMod val="75000"/>
                  </a:schemeClr>
                </a:solidFill>
              </a:defRPr>
            </a:lvl1pPr>
          </a:lstStyle>
          <a:p>
            <a:r>
              <a:rPr lang="en-GB"/>
              <a:t>Click to edit Master title style</a:t>
            </a:r>
            <a:endParaRPr lang="en-US"/>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4B0EC9C6-0FE8-6E41-915C-7998A5B0BF20}" type="datetimeFigureOut">
              <a:rPr lang="en-GB" smtClean="0"/>
              <a:t>07/04/2025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5817783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Date Placeholder 7"/>
          <p:cNvSpPr>
            <a:spLocks noGrp="1"/>
          </p:cNvSpPr>
          <p:nvPr>
            <p:ph type="dt" sz="half" idx="10"/>
          </p:nvPr>
        </p:nvSpPr>
        <p:spPr/>
        <p:txBody>
          <a:bodyPr/>
          <a:lstStyle/>
          <a:p>
            <a:fld id="{4B0EC9C6-0FE8-6E41-915C-7998A5B0BF20}" type="datetimeFigureOut">
              <a:rPr lang="en-GB" smtClean="0"/>
              <a:t>07/04/2025</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759246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GB"/>
              <a:t>Click to edit Master title style</a:t>
            </a:r>
            <a:endParaRPr lang="en-US"/>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Date Placeholder 1"/>
          <p:cNvSpPr>
            <a:spLocks noGrp="1"/>
          </p:cNvSpPr>
          <p:nvPr>
            <p:ph type="dt" sz="half" idx="10"/>
          </p:nvPr>
        </p:nvSpPr>
        <p:spPr/>
        <p:txBody>
          <a:bodyPr/>
          <a:lstStyle/>
          <a:p>
            <a:fld id="{4B0EC9C6-0FE8-6E41-915C-7998A5B0BF20}" type="datetimeFigureOut">
              <a:rPr lang="en-GB" smtClean="0"/>
              <a:t>07/04/2025</a:t>
            </a:fld>
            <a:endParaRPr lang="en-GB"/>
          </a:p>
        </p:txBody>
      </p:sp>
      <p:sp>
        <p:nvSpPr>
          <p:cNvPr id="11" name="Footer Placeholder 10"/>
          <p:cNvSpPr>
            <a:spLocks noGrp="1"/>
          </p:cNvSpPr>
          <p:nvPr>
            <p:ph type="ftr" sz="quarter" idx="11"/>
          </p:nvPr>
        </p:nvSpPr>
        <p:spPr/>
        <p:txBody>
          <a:bodyPr/>
          <a:lstStyle/>
          <a:p>
            <a:endParaRPr lang="en-GB"/>
          </a:p>
        </p:txBody>
      </p:sp>
      <p:sp>
        <p:nvSpPr>
          <p:cNvPr id="12" name="Slide Number Placeholder 11"/>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42734834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a:t>Click to edit Master title style</a:t>
            </a:r>
            <a:endParaRPr lang="en-US"/>
          </a:p>
        </p:txBody>
      </p:sp>
      <p:sp>
        <p:nvSpPr>
          <p:cNvPr id="2" name="Date Placeholder 1"/>
          <p:cNvSpPr>
            <a:spLocks noGrp="1"/>
          </p:cNvSpPr>
          <p:nvPr>
            <p:ph type="dt" sz="half" idx="10"/>
          </p:nvPr>
        </p:nvSpPr>
        <p:spPr/>
        <p:txBody>
          <a:bodyPr/>
          <a:lstStyle/>
          <a:p>
            <a:fld id="{4B0EC9C6-0FE8-6E41-915C-7998A5B0BF20}" type="datetimeFigureOut">
              <a:rPr lang="en-GB" smtClean="0"/>
              <a:t>07/04/2025</a:t>
            </a:fld>
            <a:endParaRPr lang="en-GB"/>
          </a:p>
        </p:txBody>
      </p:sp>
      <p:sp>
        <p:nvSpPr>
          <p:cNvPr id="7" name="Footer Placeholder 6"/>
          <p:cNvSpPr>
            <a:spLocks noGrp="1"/>
          </p:cNvSpPr>
          <p:nvPr>
            <p:ph type="ftr" sz="quarter" idx="11"/>
          </p:nvPr>
        </p:nvSpPr>
        <p:spPr/>
        <p:txBody>
          <a:bodyPr/>
          <a:lstStyle/>
          <a:p>
            <a:endParaRPr lang="en-GB"/>
          </a:p>
        </p:txBody>
      </p:sp>
      <p:sp>
        <p:nvSpPr>
          <p:cNvPr id="8" name="Slide Number Placeholder 7"/>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4250296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B0EC9C6-0FE8-6E41-915C-7998A5B0BF20}" type="datetimeFigureOut">
              <a:rPr lang="en-GB" smtClean="0"/>
              <a:t>07/04/2025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799875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GB"/>
              <a:t>Click to edit Master title style</a:t>
            </a:r>
            <a:endParaRPr lang="en-US"/>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7"/>
          <p:cNvSpPr>
            <a:spLocks noGrp="1"/>
          </p:cNvSpPr>
          <p:nvPr>
            <p:ph type="dt" sz="half" idx="10"/>
          </p:nvPr>
        </p:nvSpPr>
        <p:spPr/>
        <p:txBody>
          <a:bodyPr/>
          <a:lstStyle/>
          <a:p>
            <a:fld id="{4B0EC9C6-0FE8-6E41-915C-7998A5B0BF20}" type="datetimeFigureOut">
              <a:rPr lang="en-GB" smtClean="0"/>
              <a:t>07/04/2025</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1444286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GB"/>
              <a:t>Click to edit Master title style</a:t>
            </a:r>
            <a:endParaRPr lang="en-US"/>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7"/>
          <p:cNvSpPr>
            <a:spLocks noGrp="1"/>
          </p:cNvSpPr>
          <p:nvPr>
            <p:ph type="dt" sz="half" idx="10"/>
          </p:nvPr>
        </p:nvSpPr>
        <p:spPr/>
        <p:txBody>
          <a:bodyPr/>
          <a:lstStyle/>
          <a:p>
            <a:fld id="{4B0EC9C6-0FE8-6E41-915C-7998A5B0BF20}" type="datetimeFigureOut">
              <a:rPr lang="en-GB" smtClean="0"/>
              <a:t>07/04/2025</a:t>
            </a:fld>
            <a:endParaRPr lang="en-GB"/>
          </a:p>
        </p:txBody>
      </p:sp>
      <p:sp>
        <p:nvSpPr>
          <p:cNvPr id="9" name="Footer Placeholder 8"/>
          <p:cNvSpPr>
            <a:spLocks noGrp="1"/>
          </p:cNvSpPr>
          <p:nvPr>
            <p:ph type="ftr" sz="quarter" idx="11"/>
          </p:nvPr>
        </p:nvSpPr>
        <p:spPr>
          <a:xfrm>
            <a:off x="3499101" y="6356350"/>
            <a:ext cx="5911517" cy="365125"/>
          </a:xfrm>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238330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g31160c3473f_0_28"/>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g31160c3473f_0_28"/>
          <p:cNvSpPr txBox="1">
            <a:spLocks noGrp="1"/>
          </p:cNvSpPr>
          <p:nvPr>
            <p:ph type="body" idx="1"/>
          </p:nvPr>
        </p:nvSpPr>
        <p:spPr>
          <a:xfrm>
            <a:off x="3869268" y="864108"/>
            <a:ext cx="7315200" cy="5120700"/>
          </a:xfrm>
          <a:prstGeom prst="rect">
            <a:avLst/>
          </a:prstGeom>
          <a:noFill/>
          <a:ln>
            <a:noFill/>
          </a:ln>
        </p:spPr>
        <p:txBody>
          <a:bodyPr spcFirstLastPara="1" wrap="square" lIns="91425" tIns="45700" rIns="91425" bIns="45700" anchor="ctr" anchorCtr="0">
            <a:normAutofit/>
          </a:bodyPr>
          <a:lstStyle>
            <a:lvl1pPr marL="457200" lvl="0" indent="-342900" algn="l">
              <a:lnSpc>
                <a:spcPct val="90000"/>
              </a:lnSpc>
              <a:spcBef>
                <a:spcPts val="1200"/>
              </a:spcBef>
              <a:spcAft>
                <a:spcPts val="0"/>
              </a:spcAft>
              <a:buSzPts val="1800"/>
              <a:buChar char="●"/>
              <a:defRPr/>
            </a:lvl1pPr>
            <a:lvl2pPr marL="914400" lvl="1" indent="-342900" algn="l">
              <a:lnSpc>
                <a:spcPct val="90000"/>
              </a:lnSpc>
              <a:spcBef>
                <a:spcPts val="250"/>
              </a:spcBef>
              <a:spcAft>
                <a:spcPts val="0"/>
              </a:spcAft>
              <a:buSzPts val="1800"/>
              <a:buChar char="●"/>
              <a:defRPr/>
            </a:lvl2pPr>
            <a:lvl3pPr marL="1371600" lvl="2" indent="-342900" algn="l">
              <a:lnSpc>
                <a:spcPct val="90000"/>
              </a:lnSpc>
              <a:spcBef>
                <a:spcPts val="250"/>
              </a:spcBef>
              <a:spcAft>
                <a:spcPts val="0"/>
              </a:spcAft>
              <a:buSzPts val="1800"/>
              <a:buChar char="●"/>
              <a:defRPr/>
            </a:lvl3pPr>
            <a:lvl4pPr marL="1828800" lvl="3" indent="-342900" algn="l">
              <a:lnSpc>
                <a:spcPct val="90000"/>
              </a:lnSpc>
              <a:spcBef>
                <a:spcPts val="250"/>
              </a:spcBef>
              <a:spcAft>
                <a:spcPts val="0"/>
              </a:spcAft>
              <a:buSzPts val="1800"/>
              <a:buChar char="●"/>
              <a:defRPr/>
            </a:lvl4pPr>
            <a:lvl5pPr marL="2286000" lvl="4" indent="-342900" algn="l">
              <a:lnSpc>
                <a:spcPct val="90000"/>
              </a:lnSpc>
              <a:spcBef>
                <a:spcPts val="250"/>
              </a:spcBef>
              <a:spcAft>
                <a:spcPts val="0"/>
              </a:spcAft>
              <a:buSzPts val="1800"/>
              <a:buChar char="●"/>
              <a:defRPr/>
            </a:lvl5pPr>
            <a:lvl6pPr marL="2743200" lvl="5" indent="-342900" algn="l">
              <a:lnSpc>
                <a:spcPct val="90000"/>
              </a:lnSpc>
              <a:spcBef>
                <a:spcPts val="250"/>
              </a:spcBef>
              <a:spcAft>
                <a:spcPts val="0"/>
              </a:spcAft>
              <a:buSzPts val="1800"/>
              <a:buChar char="●"/>
              <a:defRPr/>
            </a:lvl6pPr>
            <a:lvl7pPr marL="3200400" lvl="6" indent="-342900" algn="l">
              <a:lnSpc>
                <a:spcPct val="90000"/>
              </a:lnSpc>
              <a:spcBef>
                <a:spcPts val="250"/>
              </a:spcBef>
              <a:spcAft>
                <a:spcPts val="0"/>
              </a:spcAft>
              <a:buSzPts val="1800"/>
              <a:buChar char="●"/>
              <a:defRPr/>
            </a:lvl7pPr>
            <a:lvl8pPr marL="3657600" lvl="7" indent="-342900" algn="l">
              <a:lnSpc>
                <a:spcPct val="90000"/>
              </a:lnSpc>
              <a:spcBef>
                <a:spcPts val="250"/>
              </a:spcBef>
              <a:spcAft>
                <a:spcPts val="0"/>
              </a:spcAft>
              <a:buSzPts val="1800"/>
              <a:buChar char="●"/>
              <a:defRPr/>
            </a:lvl8pPr>
            <a:lvl9pPr marL="4114800" lvl="8" indent="-342900" algn="l">
              <a:lnSpc>
                <a:spcPct val="90000"/>
              </a:lnSpc>
              <a:spcBef>
                <a:spcPts val="250"/>
              </a:spcBef>
              <a:spcAft>
                <a:spcPts val="250"/>
              </a:spcAft>
              <a:buSzPts val="1800"/>
              <a:buChar char="●"/>
              <a:defRPr/>
            </a:lvl9pPr>
          </a:lstStyle>
          <a:p>
            <a:endParaRPr/>
          </a:p>
        </p:txBody>
      </p:sp>
      <p:sp>
        <p:nvSpPr>
          <p:cNvPr id="28" name="Google Shape;28;g31160c3473f_0_28"/>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g31160c3473f_0_28"/>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g31160c3473f_0_28"/>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4B0EC9C6-0FE8-6E41-915C-7998A5B0BF20}" type="datetimeFigureOut">
              <a:rPr lang="en-GB" smtClean="0"/>
              <a:t>07/04/2025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0590763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4B0EC9C6-0FE8-6E41-915C-7998A5B0BF20}" type="datetimeFigureOut">
              <a:rPr lang="en-GB" smtClean="0"/>
              <a:t>07/04/2025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320570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g31160c3473f_0_34"/>
          <p:cNvSpPr txBox="1">
            <a:spLocks noGrp="1"/>
          </p:cNvSpPr>
          <p:nvPr>
            <p:ph type="title"/>
          </p:nvPr>
        </p:nvSpPr>
        <p:spPr>
          <a:xfrm>
            <a:off x="3867912" y="1298448"/>
            <a:ext cx="7315200" cy="3255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1B1E3D"/>
              </a:buClr>
              <a:buSzPts val="5900"/>
              <a:buFont typeface="Corbel"/>
              <a:buNone/>
              <a:defRPr sz="5900" b="0">
                <a:solidFill>
                  <a:srgbClr val="1B1E3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g31160c3473f_0_34"/>
          <p:cNvSpPr txBox="1">
            <a:spLocks noGrp="1"/>
          </p:cNvSpPr>
          <p:nvPr>
            <p:ph type="body" idx="1"/>
          </p:nvPr>
        </p:nvSpPr>
        <p:spPr>
          <a:xfrm>
            <a:off x="3886200" y="4672584"/>
            <a:ext cx="7315200" cy="914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200"/>
              </a:spcBef>
              <a:spcAft>
                <a:spcPts val="0"/>
              </a:spcAft>
              <a:buSzPts val="2200"/>
              <a:buNone/>
              <a:defRPr sz="2200" cap="none">
                <a:solidFill>
                  <a:schemeClr val="dk2"/>
                </a:solidFill>
              </a:defRPr>
            </a:lvl1pPr>
            <a:lvl2pPr marL="914400" lvl="1" indent="-228600" algn="l">
              <a:lnSpc>
                <a:spcPct val="90000"/>
              </a:lnSpc>
              <a:spcBef>
                <a:spcPts val="250"/>
              </a:spcBef>
              <a:spcAft>
                <a:spcPts val="0"/>
              </a:spcAft>
              <a:buSzPts val="1800"/>
              <a:buNone/>
              <a:defRPr sz="1800">
                <a:solidFill>
                  <a:srgbClr val="888888"/>
                </a:solidFill>
              </a:defRPr>
            </a:lvl2pPr>
            <a:lvl3pPr marL="1371600" lvl="2" indent="-228600" algn="l">
              <a:lnSpc>
                <a:spcPct val="90000"/>
              </a:lnSpc>
              <a:spcBef>
                <a:spcPts val="250"/>
              </a:spcBef>
              <a:spcAft>
                <a:spcPts val="0"/>
              </a:spcAft>
              <a:buSzPts val="1600"/>
              <a:buNone/>
              <a:defRPr sz="1600">
                <a:solidFill>
                  <a:srgbClr val="888888"/>
                </a:solidFill>
              </a:defRPr>
            </a:lvl3pPr>
            <a:lvl4pPr marL="1828800" lvl="3" indent="-228600" algn="l">
              <a:lnSpc>
                <a:spcPct val="90000"/>
              </a:lnSpc>
              <a:spcBef>
                <a:spcPts val="250"/>
              </a:spcBef>
              <a:spcAft>
                <a:spcPts val="0"/>
              </a:spcAft>
              <a:buSzPts val="1400"/>
              <a:buNone/>
              <a:defRPr sz="1400">
                <a:solidFill>
                  <a:srgbClr val="888888"/>
                </a:solidFill>
              </a:defRPr>
            </a:lvl4pPr>
            <a:lvl5pPr marL="2286000" lvl="4" indent="-228600" algn="l">
              <a:lnSpc>
                <a:spcPct val="90000"/>
              </a:lnSpc>
              <a:spcBef>
                <a:spcPts val="250"/>
              </a:spcBef>
              <a:spcAft>
                <a:spcPts val="0"/>
              </a:spcAft>
              <a:buSzPts val="1400"/>
              <a:buNone/>
              <a:defRPr sz="1400">
                <a:solidFill>
                  <a:srgbClr val="888888"/>
                </a:solidFill>
              </a:defRPr>
            </a:lvl5pPr>
            <a:lvl6pPr marL="2743200" lvl="5" indent="-228600" algn="l">
              <a:lnSpc>
                <a:spcPct val="90000"/>
              </a:lnSpc>
              <a:spcBef>
                <a:spcPts val="250"/>
              </a:spcBef>
              <a:spcAft>
                <a:spcPts val="0"/>
              </a:spcAft>
              <a:buSzPts val="1400"/>
              <a:buNone/>
              <a:defRPr sz="1400">
                <a:solidFill>
                  <a:srgbClr val="888888"/>
                </a:solidFill>
              </a:defRPr>
            </a:lvl6pPr>
            <a:lvl7pPr marL="3200400" lvl="6" indent="-228600" algn="l">
              <a:lnSpc>
                <a:spcPct val="90000"/>
              </a:lnSpc>
              <a:spcBef>
                <a:spcPts val="250"/>
              </a:spcBef>
              <a:spcAft>
                <a:spcPts val="0"/>
              </a:spcAft>
              <a:buSzPts val="1400"/>
              <a:buNone/>
              <a:defRPr sz="1400">
                <a:solidFill>
                  <a:srgbClr val="888888"/>
                </a:solidFill>
              </a:defRPr>
            </a:lvl7pPr>
            <a:lvl8pPr marL="3657600" lvl="7" indent="-228600" algn="l">
              <a:lnSpc>
                <a:spcPct val="90000"/>
              </a:lnSpc>
              <a:spcBef>
                <a:spcPts val="250"/>
              </a:spcBef>
              <a:spcAft>
                <a:spcPts val="0"/>
              </a:spcAft>
              <a:buSzPts val="1400"/>
              <a:buNone/>
              <a:defRPr sz="1400">
                <a:solidFill>
                  <a:srgbClr val="888888"/>
                </a:solidFill>
              </a:defRPr>
            </a:lvl8pPr>
            <a:lvl9pPr marL="4114800" lvl="8" indent="-228600" algn="l">
              <a:lnSpc>
                <a:spcPct val="90000"/>
              </a:lnSpc>
              <a:spcBef>
                <a:spcPts val="250"/>
              </a:spcBef>
              <a:spcAft>
                <a:spcPts val="250"/>
              </a:spcAft>
              <a:buSzPts val="1400"/>
              <a:buNone/>
              <a:defRPr sz="1400">
                <a:solidFill>
                  <a:srgbClr val="888888"/>
                </a:solidFill>
              </a:defRPr>
            </a:lvl9pPr>
          </a:lstStyle>
          <a:p>
            <a:endParaRPr/>
          </a:p>
        </p:txBody>
      </p:sp>
      <p:sp>
        <p:nvSpPr>
          <p:cNvPr id="34" name="Google Shape;34;g31160c3473f_0_34"/>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g31160c3473f_0_34"/>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g31160c3473f_0_34"/>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g31160c3473f_0_40"/>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g31160c3473f_0_40"/>
          <p:cNvSpPr txBox="1">
            <a:spLocks noGrp="1"/>
          </p:cNvSpPr>
          <p:nvPr>
            <p:ph type="body" idx="1"/>
          </p:nvPr>
        </p:nvSpPr>
        <p:spPr>
          <a:xfrm>
            <a:off x="3867912" y="868680"/>
            <a:ext cx="3474600" cy="51207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40" name="Google Shape;40;g31160c3473f_0_40"/>
          <p:cNvSpPr txBox="1">
            <a:spLocks noGrp="1"/>
          </p:cNvSpPr>
          <p:nvPr>
            <p:ph type="body" idx="2"/>
          </p:nvPr>
        </p:nvSpPr>
        <p:spPr>
          <a:xfrm>
            <a:off x="7818120" y="868680"/>
            <a:ext cx="3474600" cy="51207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41" name="Google Shape;41;g31160c3473f_0_40"/>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g31160c3473f_0_40"/>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g31160c3473f_0_40"/>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g31160c3473f_0_47"/>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g31160c3473f_0_47"/>
          <p:cNvSpPr txBox="1">
            <a:spLocks noGrp="1"/>
          </p:cNvSpPr>
          <p:nvPr>
            <p:ph type="body" idx="1"/>
          </p:nvPr>
        </p:nvSpPr>
        <p:spPr>
          <a:xfrm>
            <a:off x="3867912" y="1023586"/>
            <a:ext cx="3474600" cy="8076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0"/>
              </a:spcBef>
              <a:spcAft>
                <a:spcPts val="0"/>
              </a:spcAft>
              <a:buSzPts val="2000"/>
              <a:buNone/>
              <a:defRPr sz="2000" b="1">
                <a:solidFill>
                  <a:srgbClr val="595959"/>
                </a:solidFill>
              </a:defRPr>
            </a:lvl1pPr>
            <a:lvl2pPr marL="914400" lvl="1" indent="-228600" algn="l">
              <a:lnSpc>
                <a:spcPct val="90000"/>
              </a:lnSpc>
              <a:spcBef>
                <a:spcPts val="250"/>
              </a:spcBef>
              <a:spcAft>
                <a:spcPts val="0"/>
              </a:spcAft>
              <a:buSzPts val="2000"/>
              <a:buNone/>
              <a:defRPr sz="2000" b="1"/>
            </a:lvl2pPr>
            <a:lvl3pPr marL="1371600" lvl="2" indent="-228600" algn="l">
              <a:lnSpc>
                <a:spcPct val="90000"/>
              </a:lnSpc>
              <a:spcBef>
                <a:spcPts val="250"/>
              </a:spcBef>
              <a:spcAft>
                <a:spcPts val="0"/>
              </a:spcAft>
              <a:buSzPts val="1800"/>
              <a:buNone/>
              <a:defRPr sz="1800" b="1"/>
            </a:lvl3pPr>
            <a:lvl4pPr marL="1828800" lvl="3" indent="-228600" algn="l">
              <a:lnSpc>
                <a:spcPct val="90000"/>
              </a:lnSpc>
              <a:spcBef>
                <a:spcPts val="250"/>
              </a:spcBef>
              <a:spcAft>
                <a:spcPts val="0"/>
              </a:spcAft>
              <a:buSzPts val="1600"/>
              <a:buNone/>
              <a:defRPr sz="1600" b="1"/>
            </a:lvl4pPr>
            <a:lvl5pPr marL="2286000" lvl="4" indent="-228600" algn="l">
              <a:lnSpc>
                <a:spcPct val="90000"/>
              </a:lnSpc>
              <a:spcBef>
                <a:spcPts val="250"/>
              </a:spcBef>
              <a:spcAft>
                <a:spcPts val="0"/>
              </a:spcAft>
              <a:buSzPts val="1600"/>
              <a:buNone/>
              <a:defRPr sz="1600" b="1"/>
            </a:lvl5pPr>
            <a:lvl6pPr marL="2743200" lvl="5" indent="-228600" algn="l">
              <a:lnSpc>
                <a:spcPct val="90000"/>
              </a:lnSpc>
              <a:spcBef>
                <a:spcPts val="250"/>
              </a:spcBef>
              <a:spcAft>
                <a:spcPts val="0"/>
              </a:spcAft>
              <a:buSzPts val="1600"/>
              <a:buNone/>
              <a:defRPr sz="1600" b="1"/>
            </a:lvl6pPr>
            <a:lvl7pPr marL="3200400" lvl="6" indent="-228600" algn="l">
              <a:lnSpc>
                <a:spcPct val="90000"/>
              </a:lnSpc>
              <a:spcBef>
                <a:spcPts val="250"/>
              </a:spcBef>
              <a:spcAft>
                <a:spcPts val="0"/>
              </a:spcAft>
              <a:buSzPts val="1600"/>
              <a:buNone/>
              <a:defRPr sz="1600" b="1"/>
            </a:lvl7pPr>
            <a:lvl8pPr marL="3657600" lvl="7" indent="-228600" algn="l">
              <a:lnSpc>
                <a:spcPct val="90000"/>
              </a:lnSpc>
              <a:spcBef>
                <a:spcPts val="250"/>
              </a:spcBef>
              <a:spcAft>
                <a:spcPts val="0"/>
              </a:spcAft>
              <a:buSzPts val="1600"/>
              <a:buNone/>
              <a:defRPr sz="1600" b="1"/>
            </a:lvl8pPr>
            <a:lvl9pPr marL="4114800" lvl="8" indent="-228600" algn="l">
              <a:lnSpc>
                <a:spcPct val="90000"/>
              </a:lnSpc>
              <a:spcBef>
                <a:spcPts val="250"/>
              </a:spcBef>
              <a:spcAft>
                <a:spcPts val="250"/>
              </a:spcAft>
              <a:buSzPts val="1600"/>
              <a:buNone/>
              <a:defRPr sz="1600" b="1"/>
            </a:lvl9pPr>
          </a:lstStyle>
          <a:p>
            <a:endParaRPr/>
          </a:p>
        </p:txBody>
      </p:sp>
      <p:sp>
        <p:nvSpPr>
          <p:cNvPr id="47" name="Google Shape;47;g31160c3473f_0_47"/>
          <p:cNvSpPr txBox="1">
            <a:spLocks noGrp="1"/>
          </p:cNvSpPr>
          <p:nvPr>
            <p:ph type="body" idx="2"/>
          </p:nvPr>
        </p:nvSpPr>
        <p:spPr>
          <a:xfrm>
            <a:off x="3867912" y="1930936"/>
            <a:ext cx="3474600" cy="40233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48" name="Google Shape;48;g31160c3473f_0_47"/>
          <p:cNvSpPr txBox="1">
            <a:spLocks noGrp="1"/>
          </p:cNvSpPr>
          <p:nvPr>
            <p:ph type="body" idx="3"/>
          </p:nvPr>
        </p:nvSpPr>
        <p:spPr>
          <a:xfrm>
            <a:off x="7818463" y="1023586"/>
            <a:ext cx="3474600" cy="8133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0"/>
              </a:spcBef>
              <a:spcAft>
                <a:spcPts val="0"/>
              </a:spcAft>
              <a:buSzPts val="2000"/>
              <a:buNone/>
              <a:defRPr sz="2000" b="1">
                <a:solidFill>
                  <a:srgbClr val="595959"/>
                </a:solidFill>
              </a:defRPr>
            </a:lvl1pPr>
            <a:lvl2pPr marL="914400" lvl="1" indent="-228600" algn="l">
              <a:lnSpc>
                <a:spcPct val="90000"/>
              </a:lnSpc>
              <a:spcBef>
                <a:spcPts val="250"/>
              </a:spcBef>
              <a:spcAft>
                <a:spcPts val="0"/>
              </a:spcAft>
              <a:buSzPts val="2000"/>
              <a:buNone/>
              <a:defRPr sz="2000" b="1"/>
            </a:lvl2pPr>
            <a:lvl3pPr marL="1371600" lvl="2" indent="-228600" algn="l">
              <a:lnSpc>
                <a:spcPct val="90000"/>
              </a:lnSpc>
              <a:spcBef>
                <a:spcPts val="250"/>
              </a:spcBef>
              <a:spcAft>
                <a:spcPts val="0"/>
              </a:spcAft>
              <a:buSzPts val="1800"/>
              <a:buNone/>
              <a:defRPr sz="1800" b="1"/>
            </a:lvl3pPr>
            <a:lvl4pPr marL="1828800" lvl="3" indent="-228600" algn="l">
              <a:lnSpc>
                <a:spcPct val="90000"/>
              </a:lnSpc>
              <a:spcBef>
                <a:spcPts val="250"/>
              </a:spcBef>
              <a:spcAft>
                <a:spcPts val="0"/>
              </a:spcAft>
              <a:buSzPts val="1600"/>
              <a:buNone/>
              <a:defRPr sz="1600" b="1"/>
            </a:lvl4pPr>
            <a:lvl5pPr marL="2286000" lvl="4" indent="-228600" algn="l">
              <a:lnSpc>
                <a:spcPct val="90000"/>
              </a:lnSpc>
              <a:spcBef>
                <a:spcPts val="250"/>
              </a:spcBef>
              <a:spcAft>
                <a:spcPts val="0"/>
              </a:spcAft>
              <a:buSzPts val="1600"/>
              <a:buNone/>
              <a:defRPr sz="1600" b="1"/>
            </a:lvl5pPr>
            <a:lvl6pPr marL="2743200" lvl="5" indent="-228600" algn="l">
              <a:lnSpc>
                <a:spcPct val="90000"/>
              </a:lnSpc>
              <a:spcBef>
                <a:spcPts val="250"/>
              </a:spcBef>
              <a:spcAft>
                <a:spcPts val="0"/>
              </a:spcAft>
              <a:buSzPts val="1600"/>
              <a:buNone/>
              <a:defRPr sz="1600" b="1"/>
            </a:lvl6pPr>
            <a:lvl7pPr marL="3200400" lvl="6" indent="-228600" algn="l">
              <a:lnSpc>
                <a:spcPct val="90000"/>
              </a:lnSpc>
              <a:spcBef>
                <a:spcPts val="250"/>
              </a:spcBef>
              <a:spcAft>
                <a:spcPts val="0"/>
              </a:spcAft>
              <a:buSzPts val="1600"/>
              <a:buNone/>
              <a:defRPr sz="1600" b="1"/>
            </a:lvl7pPr>
            <a:lvl8pPr marL="3657600" lvl="7" indent="-228600" algn="l">
              <a:lnSpc>
                <a:spcPct val="90000"/>
              </a:lnSpc>
              <a:spcBef>
                <a:spcPts val="250"/>
              </a:spcBef>
              <a:spcAft>
                <a:spcPts val="0"/>
              </a:spcAft>
              <a:buSzPts val="1600"/>
              <a:buNone/>
              <a:defRPr sz="1600" b="1"/>
            </a:lvl8pPr>
            <a:lvl9pPr marL="4114800" lvl="8" indent="-228600" algn="l">
              <a:lnSpc>
                <a:spcPct val="90000"/>
              </a:lnSpc>
              <a:spcBef>
                <a:spcPts val="250"/>
              </a:spcBef>
              <a:spcAft>
                <a:spcPts val="250"/>
              </a:spcAft>
              <a:buSzPts val="1600"/>
              <a:buNone/>
              <a:defRPr sz="1600" b="1"/>
            </a:lvl9pPr>
          </a:lstStyle>
          <a:p>
            <a:endParaRPr/>
          </a:p>
        </p:txBody>
      </p:sp>
      <p:sp>
        <p:nvSpPr>
          <p:cNvPr id="49" name="Google Shape;49;g31160c3473f_0_47"/>
          <p:cNvSpPr txBox="1">
            <a:spLocks noGrp="1"/>
          </p:cNvSpPr>
          <p:nvPr>
            <p:ph type="body" idx="4"/>
          </p:nvPr>
        </p:nvSpPr>
        <p:spPr>
          <a:xfrm>
            <a:off x="7818463" y="1930936"/>
            <a:ext cx="3474600" cy="40233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50" name="Google Shape;50;g31160c3473f_0_47"/>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g31160c3473f_0_47"/>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g31160c3473f_0_47"/>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g31160c3473f_0_56"/>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g31160c3473f_0_56"/>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g31160c3473f_0_56"/>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g31160c3473f_0_56"/>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Blank" type="blank">
  <p:cSld name="BLANK">
    <p:bg>
      <p:bgPr>
        <a:solidFill>
          <a:schemeClr val="lt1"/>
        </a:solidFill>
        <a:effectLst/>
      </p:bgPr>
    </p:bg>
    <p:spTree>
      <p:nvGrpSpPr>
        <p:cNvPr id="1" name="Shape 58"/>
        <p:cNvGrpSpPr/>
        <p:nvPr/>
      </p:nvGrpSpPr>
      <p:grpSpPr>
        <a:xfrm>
          <a:off x="0" y="0"/>
          <a:ext cx="0" cy="0"/>
          <a:chOff x="0" y="0"/>
          <a:chExt cx="0" cy="0"/>
        </a:xfrm>
      </p:grpSpPr>
      <p:sp>
        <p:nvSpPr>
          <p:cNvPr id="59" name="Google Shape;59;g31160c3473f_0_61"/>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g31160c3473f_0_61"/>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g31160c3473f_0_61"/>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2"/>
        <p:cNvGrpSpPr/>
        <p:nvPr/>
      </p:nvGrpSpPr>
      <p:grpSpPr>
        <a:xfrm>
          <a:off x="0" y="0"/>
          <a:ext cx="0" cy="0"/>
          <a:chOff x="0" y="0"/>
          <a:chExt cx="0" cy="0"/>
        </a:xfrm>
      </p:grpSpPr>
      <p:sp>
        <p:nvSpPr>
          <p:cNvPr id="63" name="Google Shape;63;g31160c3473f_0_65"/>
          <p:cNvSpPr txBox="1">
            <a:spLocks noGrp="1"/>
          </p:cNvSpPr>
          <p:nvPr>
            <p:ph type="title"/>
          </p:nvPr>
        </p:nvSpPr>
        <p:spPr>
          <a:xfrm>
            <a:off x="256032" y="1143000"/>
            <a:ext cx="2834700" cy="23775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3200"/>
              <a:buFont typeface="Corbel"/>
              <a:buNone/>
              <a:defRPr sz="3200" b="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g31160c3473f_0_65"/>
          <p:cNvSpPr txBox="1">
            <a:spLocks noGrp="1"/>
          </p:cNvSpPr>
          <p:nvPr>
            <p:ph type="body" idx="1"/>
          </p:nvPr>
        </p:nvSpPr>
        <p:spPr>
          <a:xfrm>
            <a:off x="3867912" y="868680"/>
            <a:ext cx="7315200" cy="51207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65" name="Google Shape;65;g31160c3473f_0_65"/>
          <p:cNvSpPr txBox="1">
            <a:spLocks noGrp="1"/>
          </p:cNvSpPr>
          <p:nvPr>
            <p:ph type="body" idx="2"/>
          </p:nvPr>
        </p:nvSpPr>
        <p:spPr>
          <a:xfrm>
            <a:off x="256032" y="3494176"/>
            <a:ext cx="2834700" cy="23220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200"/>
              </a:spcBef>
              <a:spcAft>
                <a:spcPts val="0"/>
              </a:spcAft>
              <a:buSzPts val="1400"/>
              <a:buNone/>
              <a:defRPr sz="1400">
                <a:solidFill>
                  <a:srgbClr val="FFFFFF"/>
                </a:solidFill>
              </a:defRPr>
            </a:lvl1pPr>
            <a:lvl2pPr marL="914400" lvl="1" indent="-228600" algn="l">
              <a:lnSpc>
                <a:spcPct val="90000"/>
              </a:lnSpc>
              <a:spcBef>
                <a:spcPts val="250"/>
              </a:spcBef>
              <a:spcAft>
                <a:spcPts val="0"/>
              </a:spcAft>
              <a:buSzPts val="1200"/>
              <a:buNone/>
              <a:defRPr sz="1200"/>
            </a:lvl2pPr>
            <a:lvl3pPr marL="1371600" lvl="2" indent="-228600" algn="l">
              <a:lnSpc>
                <a:spcPct val="90000"/>
              </a:lnSpc>
              <a:spcBef>
                <a:spcPts val="250"/>
              </a:spcBef>
              <a:spcAft>
                <a:spcPts val="0"/>
              </a:spcAft>
              <a:buSzPts val="1000"/>
              <a:buNone/>
              <a:defRPr sz="1000"/>
            </a:lvl3pPr>
            <a:lvl4pPr marL="1828800" lvl="3" indent="-228600" algn="l">
              <a:lnSpc>
                <a:spcPct val="90000"/>
              </a:lnSpc>
              <a:spcBef>
                <a:spcPts val="250"/>
              </a:spcBef>
              <a:spcAft>
                <a:spcPts val="0"/>
              </a:spcAft>
              <a:buSzPts val="900"/>
              <a:buNone/>
              <a:defRPr sz="900"/>
            </a:lvl4pPr>
            <a:lvl5pPr marL="2286000" lvl="4" indent="-228600" algn="l">
              <a:lnSpc>
                <a:spcPct val="90000"/>
              </a:lnSpc>
              <a:spcBef>
                <a:spcPts val="250"/>
              </a:spcBef>
              <a:spcAft>
                <a:spcPts val="0"/>
              </a:spcAft>
              <a:buSzPts val="900"/>
              <a:buNone/>
              <a:defRPr sz="900"/>
            </a:lvl5pPr>
            <a:lvl6pPr marL="2743200" lvl="5" indent="-228600" algn="l">
              <a:lnSpc>
                <a:spcPct val="90000"/>
              </a:lnSpc>
              <a:spcBef>
                <a:spcPts val="250"/>
              </a:spcBef>
              <a:spcAft>
                <a:spcPts val="0"/>
              </a:spcAft>
              <a:buSzPts val="900"/>
              <a:buNone/>
              <a:defRPr sz="900"/>
            </a:lvl6pPr>
            <a:lvl7pPr marL="3200400" lvl="6" indent="-228600" algn="l">
              <a:lnSpc>
                <a:spcPct val="90000"/>
              </a:lnSpc>
              <a:spcBef>
                <a:spcPts val="250"/>
              </a:spcBef>
              <a:spcAft>
                <a:spcPts val="0"/>
              </a:spcAft>
              <a:buSzPts val="900"/>
              <a:buNone/>
              <a:defRPr sz="900"/>
            </a:lvl7pPr>
            <a:lvl8pPr marL="3657600" lvl="7" indent="-228600" algn="l">
              <a:lnSpc>
                <a:spcPct val="90000"/>
              </a:lnSpc>
              <a:spcBef>
                <a:spcPts val="250"/>
              </a:spcBef>
              <a:spcAft>
                <a:spcPts val="0"/>
              </a:spcAft>
              <a:buSzPts val="900"/>
              <a:buNone/>
              <a:defRPr sz="900"/>
            </a:lvl8pPr>
            <a:lvl9pPr marL="4114800" lvl="8" indent="-228600" algn="l">
              <a:lnSpc>
                <a:spcPct val="90000"/>
              </a:lnSpc>
              <a:spcBef>
                <a:spcPts val="250"/>
              </a:spcBef>
              <a:spcAft>
                <a:spcPts val="250"/>
              </a:spcAft>
              <a:buSzPts val="900"/>
              <a:buNone/>
              <a:defRPr sz="900"/>
            </a:lvl9pPr>
          </a:lstStyle>
          <a:p>
            <a:endParaRPr/>
          </a:p>
        </p:txBody>
      </p:sp>
      <p:sp>
        <p:nvSpPr>
          <p:cNvPr id="66" name="Google Shape;66;g31160c3473f_0_65"/>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g31160c3473f_0_65"/>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g31160c3473f_0_65"/>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6"/>
        <p:cNvGrpSpPr/>
        <p:nvPr/>
      </p:nvGrpSpPr>
      <p:grpSpPr>
        <a:xfrm>
          <a:off x="0" y="0"/>
          <a:ext cx="0" cy="0"/>
          <a:chOff x="0" y="0"/>
          <a:chExt cx="0" cy="0"/>
        </a:xfrm>
      </p:grpSpPr>
      <p:sp>
        <p:nvSpPr>
          <p:cNvPr id="77" name="Google Shape;77;g31160c3473f_0_79"/>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8" name="Google Shape;78;g31160c3473f_0_79"/>
          <p:cNvSpPr txBox="1">
            <a:spLocks noGrp="1"/>
          </p:cNvSpPr>
          <p:nvPr>
            <p:ph type="body" idx="1"/>
          </p:nvPr>
        </p:nvSpPr>
        <p:spPr>
          <a:xfrm rot="5400000">
            <a:off x="4966518" y="-233142"/>
            <a:ext cx="5120700" cy="7315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200"/>
              </a:spcBef>
              <a:spcAft>
                <a:spcPts val="0"/>
              </a:spcAft>
              <a:buSzPts val="1800"/>
              <a:buChar char="●"/>
              <a:defRPr/>
            </a:lvl1pPr>
            <a:lvl2pPr marL="914400" lvl="1" indent="-342900" algn="l">
              <a:lnSpc>
                <a:spcPct val="90000"/>
              </a:lnSpc>
              <a:spcBef>
                <a:spcPts val="250"/>
              </a:spcBef>
              <a:spcAft>
                <a:spcPts val="0"/>
              </a:spcAft>
              <a:buSzPts val="1800"/>
              <a:buChar char="●"/>
              <a:defRPr/>
            </a:lvl2pPr>
            <a:lvl3pPr marL="1371600" lvl="2" indent="-342900" algn="l">
              <a:lnSpc>
                <a:spcPct val="90000"/>
              </a:lnSpc>
              <a:spcBef>
                <a:spcPts val="250"/>
              </a:spcBef>
              <a:spcAft>
                <a:spcPts val="0"/>
              </a:spcAft>
              <a:buSzPts val="1800"/>
              <a:buChar char="●"/>
              <a:defRPr/>
            </a:lvl3pPr>
            <a:lvl4pPr marL="1828800" lvl="3" indent="-342900" algn="l">
              <a:lnSpc>
                <a:spcPct val="90000"/>
              </a:lnSpc>
              <a:spcBef>
                <a:spcPts val="250"/>
              </a:spcBef>
              <a:spcAft>
                <a:spcPts val="0"/>
              </a:spcAft>
              <a:buSzPts val="1800"/>
              <a:buChar char="●"/>
              <a:defRPr/>
            </a:lvl4pPr>
            <a:lvl5pPr marL="2286000" lvl="4" indent="-342900" algn="l">
              <a:lnSpc>
                <a:spcPct val="90000"/>
              </a:lnSpc>
              <a:spcBef>
                <a:spcPts val="250"/>
              </a:spcBef>
              <a:spcAft>
                <a:spcPts val="0"/>
              </a:spcAft>
              <a:buSzPts val="1800"/>
              <a:buChar char="●"/>
              <a:defRPr/>
            </a:lvl5pPr>
            <a:lvl6pPr marL="2743200" lvl="5" indent="-342900" algn="l">
              <a:lnSpc>
                <a:spcPct val="90000"/>
              </a:lnSpc>
              <a:spcBef>
                <a:spcPts val="250"/>
              </a:spcBef>
              <a:spcAft>
                <a:spcPts val="0"/>
              </a:spcAft>
              <a:buSzPts val="1800"/>
              <a:buChar char="●"/>
              <a:defRPr/>
            </a:lvl6pPr>
            <a:lvl7pPr marL="3200400" lvl="6" indent="-342900" algn="l">
              <a:lnSpc>
                <a:spcPct val="90000"/>
              </a:lnSpc>
              <a:spcBef>
                <a:spcPts val="250"/>
              </a:spcBef>
              <a:spcAft>
                <a:spcPts val="0"/>
              </a:spcAft>
              <a:buSzPts val="1800"/>
              <a:buChar char="●"/>
              <a:defRPr/>
            </a:lvl7pPr>
            <a:lvl8pPr marL="3657600" lvl="7" indent="-342900" algn="l">
              <a:lnSpc>
                <a:spcPct val="90000"/>
              </a:lnSpc>
              <a:spcBef>
                <a:spcPts val="250"/>
              </a:spcBef>
              <a:spcAft>
                <a:spcPts val="0"/>
              </a:spcAft>
              <a:buSzPts val="1800"/>
              <a:buChar char="●"/>
              <a:defRPr/>
            </a:lvl8pPr>
            <a:lvl9pPr marL="4114800" lvl="8" indent="-342900" algn="l">
              <a:lnSpc>
                <a:spcPct val="90000"/>
              </a:lnSpc>
              <a:spcBef>
                <a:spcPts val="250"/>
              </a:spcBef>
              <a:spcAft>
                <a:spcPts val="250"/>
              </a:spcAft>
              <a:buSzPts val="1800"/>
              <a:buChar char="●"/>
              <a:defRPr/>
            </a:lvl9pPr>
          </a:lstStyle>
          <a:p>
            <a:endParaRPr/>
          </a:p>
        </p:txBody>
      </p:sp>
      <p:sp>
        <p:nvSpPr>
          <p:cNvPr id="79" name="Google Shape;79;g31160c3473f_0_79"/>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g31160c3473f_0_79"/>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g31160c3473f_0_79"/>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g31160c3473f_0_12"/>
          <p:cNvSpPr/>
          <p:nvPr/>
        </p:nvSpPr>
        <p:spPr>
          <a:xfrm>
            <a:off x="1" y="758952"/>
            <a:ext cx="3443700" cy="5331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g31160c3473f_0_12"/>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0"/>
              </a:spcBef>
              <a:spcAft>
                <a:spcPts val="0"/>
              </a:spcAft>
              <a:buClr>
                <a:srgbClr val="FFFFFF"/>
              </a:buClr>
              <a:buSzPts val="3600"/>
              <a:buFont typeface="Corbel"/>
              <a:buNone/>
              <a:defRPr sz="3600" b="0" i="0" u="none" strike="noStrike" cap="none">
                <a:solidFill>
                  <a:srgbClr val="FFFFFF"/>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g31160c3473f_0_12"/>
          <p:cNvSpPr/>
          <p:nvPr/>
        </p:nvSpPr>
        <p:spPr>
          <a:xfrm>
            <a:off x="11815864" y="758952"/>
            <a:ext cx="384000" cy="5331000"/>
          </a:xfrm>
          <a:prstGeom prst="rect">
            <a:avLst/>
          </a:prstGeom>
          <a:solidFill>
            <a:srgbClr val="C8C8C8">
              <a:alpha val="498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g31160c3473f_0_12"/>
          <p:cNvSpPr txBox="1">
            <a:spLocks noGrp="1"/>
          </p:cNvSpPr>
          <p:nvPr>
            <p:ph type="body" idx="1"/>
          </p:nvPr>
        </p:nvSpPr>
        <p:spPr>
          <a:xfrm>
            <a:off x="3869268" y="864108"/>
            <a:ext cx="7315200" cy="5120700"/>
          </a:xfrm>
          <a:prstGeom prst="rect">
            <a:avLst/>
          </a:prstGeom>
          <a:noFill/>
          <a:ln>
            <a:noFill/>
          </a:ln>
        </p:spPr>
        <p:txBody>
          <a:bodyPr spcFirstLastPara="1" wrap="square" lIns="91425" tIns="45700" rIns="91425" bIns="45700" anchor="ctr" anchorCtr="0">
            <a:normAutofit/>
          </a:bodyPr>
          <a:lstStyle>
            <a:lvl1pPr marL="457200" marR="0" lvl="0" indent="-355600" algn="l">
              <a:lnSpc>
                <a:spcPct val="90000"/>
              </a:lnSpc>
              <a:spcBef>
                <a:spcPts val="1200"/>
              </a:spcBef>
              <a:spcAft>
                <a:spcPts val="0"/>
              </a:spcAft>
              <a:buClr>
                <a:schemeClr val="accent1"/>
              </a:buClr>
              <a:buSzPts val="2000"/>
              <a:buFont typeface="Noto Sans Symbols"/>
              <a:buChar char="●"/>
              <a:defRPr sz="2000" b="0" i="0" u="none" strike="noStrike" cap="none">
                <a:solidFill>
                  <a:srgbClr val="3F3F3F"/>
                </a:solidFill>
                <a:latin typeface="Corbel"/>
                <a:ea typeface="Corbel"/>
                <a:cs typeface="Corbel"/>
                <a:sym typeface="Corbel"/>
              </a:defRPr>
            </a:lvl1pPr>
            <a:lvl2pPr marL="914400" marR="0" lvl="1" indent="-342900" algn="l">
              <a:lnSpc>
                <a:spcPct val="90000"/>
              </a:lnSpc>
              <a:spcBef>
                <a:spcPts val="250"/>
              </a:spcBef>
              <a:spcAft>
                <a:spcPts val="0"/>
              </a:spcAft>
              <a:buClr>
                <a:schemeClr val="accent1"/>
              </a:buClr>
              <a:buSzPts val="1800"/>
              <a:buFont typeface="Noto Sans Symbols"/>
              <a:buChar char="●"/>
              <a:defRPr sz="1800" b="0" i="0" u="none" strike="noStrike" cap="none">
                <a:solidFill>
                  <a:srgbClr val="3F3F3F"/>
                </a:solidFill>
                <a:latin typeface="Corbel"/>
                <a:ea typeface="Corbel"/>
                <a:cs typeface="Corbel"/>
                <a:sym typeface="Corbel"/>
              </a:defRPr>
            </a:lvl2pPr>
            <a:lvl3pPr marL="1371600" marR="0" lvl="2" indent="-330200" algn="l">
              <a:lnSpc>
                <a:spcPct val="90000"/>
              </a:lnSpc>
              <a:spcBef>
                <a:spcPts val="250"/>
              </a:spcBef>
              <a:spcAft>
                <a:spcPts val="0"/>
              </a:spcAft>
              <a:buClr>
                <a:schemeClr val="accent1"/>
              </a:buClr>
              <a:buSzPts val="1600"/>
              <a:buFont typeface="Noto Sans Symbols"/>
              <a:buChar char="●"/>
              <a:defRPr sz="1600" b="0" i="0" u="none" strike="noStrike" cap="none">
                <a:solidFill>
                  <a:srgbClr val="3F3F3F"/>
                </a:solidFill>
                <a:latin typeface="Corbel"/>
                <a:ea typeface="Corbel"/>
                <a:cs typeface="Corbel"/>
                <a:sym typeface="Corbel"/>
              </a:defRPr>
            </a:lvl3pPr>
            <a:lvl4pPr marL="1828800" marR="0" lvl="3"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4pPr>
            <a:lvl5pPr marL="2286000" marR="0" lvl="4"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5pPr>
            <a:lvl6pPr marL="2743200" marR="0" lvl="5"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6pPr>
            <a:lvl7pPr marL="3200400" marR="0" lvl="6"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7pPr>
            <a:lvl8pPr marL="3657600" marR="0" lvl="7"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8pPr>
            <a:lvl9pPr marL="4114800" marR="0" lvl="8" indent="-317500" algn="l">
              <a:lnSpc>
                <a:spcPct val="90000"/>
              </a:lnSpc>
              <a:spcBef>
                <a:spcPts val="250"/>
              </a:spcBef>
              <a:spcAft>
                <a:spcPts val="25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9pPr>
          </a:lstStyle>
          <a:p>
            <a:endParaRPr/>
          </a:p>
        </p:txBody>
      </p:sp>
      <p:sp>
        <p:nvSpPr>
          <p:cNvPr id="14" name="Google Shape;14;g31160c3473f_0_12"/>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marR="0" lvl="0" algn="l">
              <a:spcBef>
                <a:spcPts val="0"/>
              </a:spcBef>
              <a:spcAft>
                <a:spcPts val="0"/>
              </a:spcAft>
              <a:buSzPts val="1400"/>
              <a:buNone/>
              <a:defRPr sz="1100" b="0" i="0" u="none" strike="noStrike" cap="none">
                <a:solidFill>
                  <a:srgbClr val="7F7F7F"/>
                </a:solidFill>
                <a:latin typeface="Corbel"/>
                <a:ea typeface="Corbel"/>
                <a:cs typeface="Corbel"/>
                <a:sym typeface="Corbel"/>
              </a:defRPr>
            </a:lvl1pPr>
            <a:lvl2pPr marR="0" lvl="1" algn="l">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15" name="Google Shape;15;g31160c3473f_0_12"/>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marR="0" lvl="0" algn="l">
              <a:spcBef>
                <a:spcPts val="0"/>
              </a:spcBef>
              <a:spcAft>
                <a:spcPts val="0"/>
              </a:spcAft>
              <a:buSzPts val="1400"/>
              <a:buNone/>
              <a:defRPr sz="1100" b="0" i="0" u="none" strike="noStrike" cap="none">
                <a:solidFill>
                  <a:srgbClr val="7F7F7F"/>
                </a:solidFill>
                <a:latin typeface="Corbel"/>
                <a:ea typeface="Corbel"/>
                <a:cs typeface="Corbel"/>
                <a:sym typeface="Corbel"/>
              </a:defRPr>
            </a:lvl1pPr>
            <a:lvl2pPr marR="0" lvl="1" algn="l">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16" name="Google Shape;16;g31160c3473f_0_12"/>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1200" b="1" i="0" u="none" strike="noStrike" cap="none">
                <a:solidFill>
                  <a:schemeClr val="accent1"/>
                </a:solidFill>
                <a:latin typeface="Corbel"/>
                <a:ea typeface="Corbel"/>
                <a:cs typeface="Corbel"/>
                <a:sym typeface="Corbel"/>
              </a:defRPr>
            </a:lvl1pPr>
            <a:lvl2pPr marL="0" marR="0" lvl="1" indent="0" algn="r">
              <a:spcBef>
                <a:spcPts val="0"/>
              </a:spcBef>
              <a:buNone/>
              <a:defRPr sz="1200" b="1" i="0" u="none" strike="noStrike" cap="none">
                <a:solidFill>
                  <a:schemeClr val="accent1"/>
                </a:solidFill>
                <a:latin typeface="Corbel"/>
                <a:ea typeface="Corbel"/>
                <a:cs typeface="Corbel"/>
                <a:sym typeface="Corbel"/>
              </a:defRPr>
            </a:lvl2pPr>
            <a:lvl3pPr marL="0" marR="0" lvl="2" indent="0" algn="r">
              <a:spcBef>
                <a:spcPts val="0"/>
              </a:spcBef>
              <a:buNone/>
              <a:defRPr sz="1200" b="1" i="0" u="none" strike="noStrike" cap="none">
                <a:solidFill>
                  <a:schemeClr val="accent1"/>
                </a:solidFill>
                <a:latin typeface="Corbel"/>
                <a:ea typeface="Corbel"/>
                <a:cs typeface="Corbel"/>
                <a:sym typeface="Corbel"/>
              </a:defRPr>
            </a:lvl3pPr>
            <a:lvl4pPr marL="0" marR="0" lvl="3" indent="0" algn="r">
              <a:spcBef>
                <a:spcPts val="0"/>
              </a:spcBef>
              <a:buNone/>
              <a:defRPr sz="1200" b="1" i="0" u="none" strike="noStrike" cap="none">
                <a:solidFill>
                  <a:schemeClr val="accent1"/>
                </a:solidFill>
                <a:latin typeface="Corbel"/>
                <a:ea typeface="Corbel"/>
                <a:cs typeface="Corbel"/>
                <a:sym typeface="Corbel"/>
              </a:defRPr>
            </a:lvl4pPr>
            <a:lvl5pPr marL="0" marR="0" lvl="4" indent="0" algn="r">
              <a:spcBef>
                <a:spcPts val="0"/>
              </a:spcBef>
              <a:buNone/>
              <a:defRPr sz="1200" b="1" i="0" u="none" strike="noStrike" cap="none">
                <a:solidFill>
                  <a:schemeClr val="accent1"/>
                </a:solidFill>
                <a:latin typeface="Corbel"/>
                <a:ea typeface="Corbel"/>
                <a:cs typeface="Corbel"/>
                <a:sym typeface="Corbel"/>
              </a:defRPr>
            </a:lvl5pPr>
            <a:lvl6pPr marL="0" marR="0" lvl="5" indent="0" algn="r">
              <a:spcBef>
                <a:spcPts val="0"/>
              </a:spcBef>
              <a:buNone/>
              <a:defRPr sz="1200" b="1" i="0" u="none" strike="noStrike" cap="none">
                <a:solidFill>
                  <a:schemeClr val="accent1"/>
                </a:solidFill>
                <a:latin typeface="Corbel"/>
                <a:ea typeface="Corbel"/>
                <a:cs typeface="Corbel"/>
                <a:sym typeface="Corbel"/>
              </a:defRPr>
            </a:lvl6pPr>
            <a:lvl7pPr marL="0" marR="0" lvl="6" indent="0" algn="r">
              <a:spcBef>
                <a:spcPts val="0"/>
              </a:spcBef>
              <a:buNone/>
              <a:defRPr sz="1200" b="1" i="0" u="none" strike="noStrike" cap="none">
                <a:solidFill>
                  <a:schemeClr val="accent1"/>
                </a:solidFill>
                <a:latin typeface="Corbel"/>
                <a:ea typeface="Corbel"/>
                <a:cs typeface="Corbel"/>
                <a:sym typeface="Corbel"/>
              </a:defRPr>
            </a:lvl7pPr>
            <a:lvl8pPr marL="0" marR="0" lvl="7" indent="0" algn="r">
              <a:spcBef>
                <a:spcPts val="0"/>
              </a:spcBef>
              <a:buNone/>
              <a:defRPr sz="1200" b="1" i="0" u="none" strike="noStrike" cap="none">
                <a:solidFill>
                  <a:schemeClr val="accent1"/>
                </a:solidFill>
                <a:latin typeface="Corbel"/>
                <a:ea typeface="Corbel"/>
                <a:cs typeface="Corbel"/>
                <a:sym typeface="Corbel"/>
              </a:defRPr>
            </a:lvl8pPr>
            <a:lvl9pPr marL="0" marR="0" lvl="8" indent="0" algn="r">
              <a:spcBef>
                <a:spcPts val="0"/>
              </a:spcBef>
              <a:buNone/>
              <a:defRPr sz="1200" b="1" i="0" u="none" strike="noStrike" cap="none">
                <a:solidFill>
                  <a:schemeClr val="accent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4B0EC9C6-0FE8-6E41-915C-7998A5B0BF20}" type="datetimeFigureOut">
              <a:rPr lang="en-GB" smtClean="0"/>
              <a:t>07/04/2025</a:t>
            </a:fld>
            <a:endParaRPr lang="en-GB"/>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GB"/>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811FD5CC-1F18-994F-A7A8-495E1072B0B2}" type="slidenum">
              <a:rPr lang="en-GB" smtClean="0"/>
              <a:t>‹#›</a:t>
            </a:fld>
            <a:endParaRPr lang="en-GB"/>
          </a:p>
        </p:txBody>
      </p:sp>
    </p:spTree>
    <p:extLst>
      <p:ext uri="{BB962C8B-B14F-4D97-AF65-F5344CB8AC3E}">
        <p14:creationId xmlns:p14="http://schemas.microsoft.com/office/powerpoint/2010/main" val="3037246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75000"/>
              <a:lumOff val="2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75000"/>
              <a:lumOff val="2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75000"/>
              <a:lumOff val="2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4.png"/><Relationship Id="rId7" Type="http://schemas.openxmlformats.org/officeDocument/2006/relationships/diagramQuickStyle" Target="../diagrams/quickStyle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5.png"/><Relationship Id="rId9" Type="http://schemas.microsoft.com/office/2007/relationships/diagramDrawing" Target="../diagrams/drawing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9.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g31160c3473f_0_98"/>
          <p:cNvSpPr txBox="1">
            <a:spLocks noGrp="1"/>
          </p:cNvSpPr>
          <p:nvPr>
            <p:ph type="ctrTitle"/>
          </p:nvPr>
        </p:nvSpPr>
        <p:spPr>
          <a:xfrm>
            <a:off x="1069848" y="1298448"/>
            <a:ext cx="7315200" cy="32553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en-US" sz="4800" dirty="0"/>
              <a:t>Module 2 Emission Reduction Quantification</a:t>
            </a:r>
            <a:endParaRPr sz="4800" dirty="0"/>
          </a:p>
        </p:txBody>
      </p:sp>
      <p:sp>
        <p:nvSpPr>
          <p:cNvPr id="106" name="Google Shape;106;g31160c3473f_0_98"/>
          <p:cNvSpPr txBox="1"/>
          <p:nvPr/>
        </p:nvSpPr>
        <p:spPr>
          <a:xfrm>
            <a:off x="1071260" y="1262812"/>
            <a:ext cx="7315200" cy="914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US" sz="2200" dirty="0">
                <a:solidFill>
                  <a:srgbClr val="D8DFEF"/>
                </a:solidFill>
                <a:latin typeface="Corbel"/>
                <a:ea typeface="Corbel"/>
                <a:cs typeface="Corbel"/>
                <a:sym typeface="Corbel"/>
              </a:rPr>
              <a:t>Topic 4 </a:t>
            </a:r>
            <a:r>
              <a:rPr lang="en-US" sz="2400" dirty="0">
                <a:solidFill>
                  <a:srgbClr val="D8DFEF"/>
                </a:solidFill>
                <a:latin typeface="Corbel"/>
                <a:ea typeface="Corbel"/>
                <a:cs typeface="Corbel"/>
                <a:sym typeface="Corbel"/>
              </a:rPr>
              <a:t>Afforestation/Reforestation</a:t>
            </a:r>
            <a:endParaRPr sz="2200" dirty="0">
              <a:solidFill>
                <a:srgbClr val="DAE0EF"/>
              </a:solidFill>
              <a:latin typeface="Corbel"/>
              <a:ea typeface="Corbel"/>
              <a:cs typeface="Corbel"/>
              <a:sym typeface="Corbe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g3126cd05017_0_1"/>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Emission reduction calculations</a:t>
            </a:r>
            <a:endParaRPr/>
          </a:p>
        </p:txBody>
      </p:sp>
      <p:pic>
        <p:nvPicPr>
          <p:cNvPr id="206" name="Google Shape;206;g3126cd05017_0_1"/>
          <p:cNvPicPr preferRelativeResize="0"/>
          <p:nvPr/>
        </p:nvPicPr>
        <p:blipFill>
          <a:blip r:embed="rId3">
            <a:alphaModFix/>
          </a:blip>
          <a:stretch>
            <a:fillRect/>
          </a:stretch>
        </p:blipFill>
        <p:spPr>
          <a:xfrm>
            <a:off x="6995875" y="3995275"/>
            <a:ext cx="4692400" cy="2060075"/>
          </a:xfrm>
          <a:prstGeom prst="rect">
            <a:avLst/>
          </a:prstGeom>
          <a:noFill/>
          <a:ln>
            <a:noFill/>
          </a:ln>
        </p:spPr>
      </p:pic>
      <p:pic>
        <p:nvPicPr>
          <p:cNvPr id="207" name="Google Shape;207;g3126cd05017_0_1"/>
          <p:cNvPicPr preferRelativeResize="0"/>
          <p:nvPr/>
        </p:nvPicPr>
        <p:blipFill rotWithShape="1">
          <a:blip r:embed="rId4">
            <a:alphaModFix/>
          </a:blip>
          <a:srcRect r="24896"/>
          <a:stretch/>
        </p:blipFill>
        <p:spPr>
          <a:xfrm>
            <a:off x="3975875" y="4065825"/>
            <a:ext cx="3354001" cy="1918975"/>
          </a:xfrm>
          <a:prstGeom prst="rect">
            <a:avLst/>
          </a:prstGeom>
          <a:noFill/>
          <a:ln>
            <a:noFill/>
          </a:ln>
        </p:spPr>
      </p:pic>
      <p:graphicFrame>
        <p:nvGraphicFramePr>
          <p:cNvPr id="2" name="Diagram 1">
            <a:extLst>
              <a:ext uri="{FF2B5EF4-FFF2-40B4-BE49-F238E27FC236}">
                <a16:creationId xmlns:a16="http://schemas.microsoft.com/office/drawing/2014/main" id="{AFB1EBBB-8C0A-6BFE-7203-E086E6B8C9EE}"/>
              </a:ext>
            </a:extLst>
          </p:cNvPr>
          <p:cNvGraphicFramePr/>
          <p:nvPr>
            <p:extLst>
              <p:ext uri="{D42A27DB-BD31-4B8C-83A1-F6EECF244321}">
                <p14:modId xmlns:p14="http://schemas.microsoft.com/office/powerpoint/2010/main" val="3213822616"/>
              </p:ext>
            </p:extLst>
          </p:nvPr>
        </p:nvGraphicFramePr>
        <p:xfrm>
          <a:off x="4518107" y="1477108"/>
          <a:ext cx="5623537" cy="292407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519026F-9C9A-478C-E3A5-BE7992C103D1}"/>
            </a:ext>
          </a:extLst>
        </p:cNvPr>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E03D95C8-0D7A-59A4-EE00-71F9E78E39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pic>
        <p:nvPicPr>
          <p:cNvPr id="4" name="Picture 3" descr="Sunlight filtering thru a forest woodland and underbrush">
            <a:extLst>
              <a:ext uri="{FF2B5EF4-FFF2-40B4-BE49-F238E27FC236}">
                <a16:creationId xmlns:a16="http://schemas.microsoft.com/office/drawing/2014/main" id="{CC1B11E5-0ACA-5022-D498-21E790CF06A4}"/>
              </a:ext>
            </a:extLst>
          </p:cNvPr>
          <p:cNvPicPr>
            <a:picLocks noChangeAspect="1"/>
          </p:cNvPicPr>
          <p:nvPr/>
        </p:nvPicPr>
        <p:blipFill>
          <a:blip r:embed="rId3"/>
          <a:srcRect t="10920" r="-1" b="4471"/>
          <a:stretch/>
        </p:blipFill>
        <p:spPr>
          <a:xfrm>
            <a:off x="20" y="1"/>
            <a:ext cx="12188932" cy="6858000"/>
          </a:xfrm>
          <a:prstGeom prst="rect">
            <a:avLst/>
          </a:prstGeom>
        </p:spPr>
      </p:pic>
      <p:sp>
        <p:nvSpPr>
          <p:cNvPr id="30" name="Rectangle 29">
            <a:extLst>
              <a:ext uri="{FF2B5EF4-FFF2-40B4-BE49-F238E27FC236}">
                <a16:creationId xmlns:a16="http://schemas.microsoft.com/office/drawing/2014/main" id="{193CF17F-D303-B1F3-67B5-A86FF8EB1C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sp>
        <p:nvSpPr>
          <p:cNvPr id="2" name="Title 1">
            <a:extLst>
              <a:ext uri="{FF2B5EF4-FFF2-40B4-BE49-F238E27FC236}">
                <a16:creationId xmlns:a16="http://schemas.microsoft.com/office/drawing/2014/main" id="{5BDC02E8-114A-6900-8687-60482C4D3568}"/>
              </a:ext>
            </a:extLst>
          </p:cNvPr>
          <p:cNvSpPr>
            <a:spLocks noGrp="1"/>
          </p:cNvSpPr>
          <p:nvPr>
            <p:ph type="title"/>
          </p:nvPr>
        </p:nvSpPr>
        <p:spPr>
          <a:xfrm>
            <a:off x="252919" y="1123837"/>
            <a:ext cx="2947482" cy="4601183"/>
          </a:xfrm>
        </p:spPr>
        <p:txBody>
          <a:bodyPr>
            <a:normAutofit/>
          </a:bodyPr>
          <a:lstStyle/>
          <a:p>
            <a:r>
              <a:rPr lang="en-GB"/>
              <a:t>Audience questions</a:t>
            </a:r>
            <a:endParaRPr lang="en-GB" dirty="0"/>
          </a:p>
        </p:txBody>
      </p:sp>
      <p:sp>
        <p:nvSpPr>
          <p:cNvPr id="32" name="Rectangle 31">
            <a:extLst>
              <a:ext uri="{FF2B5EF4-FFF2-40B4-BE49-F238E27FC236}">
                <a16:creationId xmlns:a16="http://schemas.microsoft.com/office/drawing/2014/main" id="{470C36E6-0215-5CAB-13B2-F8DB043E8E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sp>
        <p:nvSpPr>
          <p:cNvPr id="9" name="Content Placeholder 8">
            <a:extLst>
              <a:ext uri="{FF2B5EF4-FFF2-40B4-BE49-F238E27FC236}">
                <a16:creationId xmlns:a16="http://schemas.microsoft.com/office/drawing/2014/main" id="{ED3AF57A-5AC1-4081-2D08-E060A11C2F2F}"/>
              </a:ext>
            </a:extLst>
          </p:cNvPr>
          <p:cNvSpPr>
            <a:spLocks noGrp="1"/>
          </p:cNvSpPr>
          <p:nvPr>
            <p:ph idx="1"/>
          </p:nvPr>
        </p:nvSpPr>
        <p:spPr>
          <a:xfrm>
            <a:off x="3972128" y="971055"/>
            <a:ext cx="7315200" cy="4901938"/>
          </a:xfrm>
        </p:spPr>
        <p:txBody>
          <a:bodyPr>
            <a:normAutofit/>
          </a:bodyPr>
          <a:lstStyle/>
          <a:p>
            <a:pPr>
              <a:buFont typeface="Wingdings" panose="05000000000000000000" pitchFamily="2" charset="2"/>
              <a:buChar char="v"/>
            </a:pPr>
            <a:r>
              <a:rPr lang="en-US" sz="2400" dirty="0"/>
              <a:t>What monitoring techniques may be available for monitoring an Afforestation/Reforestation project?</a:t>
            </a:r>
          </a:p>
          <a:p>
            <a:pPr marL="0" indent="0">
              <a:buNone/>
            </a:pPr>
            <a:endParaRPr lang="en-US" sz="2400" dirty="0"/>
          </a:p>
          <a:p>
            <a:pPr>
              <a:buFont typeface="Wingdings" panose="05000000000000000000" pitchFamily="2" charset="2"/>
              <a:buChar char="ü"/>
            </a:pPr>
            <a:r>
              <a:rPr lang="en-GB" sz="2400" dirty="0"/>
              <a:t>Projects may choose a mix of field-based and remote monitoring</a:t>
            </a:r>
          </a:p>
          <a:p>
            <a:pPr>
              <a:buFont typeface="Wingdings" panose="05000000000000000000" pitchFamily="2" charset="2"/>
              <a:buChar char="ü"/>
            </a:pPr>
            <a:r>
              <a:rPr lang="en-GB" sz="2400" dirty="0"/>
              <a:t>Field-based monitoring involves measuring tree stem on a sample</a:t>
            </a:r>
          </a:p>
          <a:p>
            <a:pPr>
              <a:buFont typeface="Wingdings" panose="05000000000000000000" pitchFamily="2" charset="2"/>
              <a:buChar char="ü"/>
            </a:pPr>
            <a:r>
              <a:rPr lang="en-GB" sz="2400" dirty="0"/>
              <a:t>Digital monitoring uses satellite imagery</a:t>
            </a:r>
          </a:p>
        </p:txBody>
      </p:sp>
      <p:sp>
        <p:nvSpPr>
          <p:cNvPr id="34" name="Rectangle 33">
            <a:extLst>
              <a:ext uri="{FF2B5EF4-FFF2-40B4-BE49-F238E27FC236}">
                <a16:creationId xmlns:a16="http://schemas.microsoft.com/office/drawing/2014/main" id="{6F21CD3F-DF59-797E-486B-8D4268063A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spTree>
    <p:extLst>
      <p:ext uri="{BB962C8B-B14F-4D97-AF65-F5344CB8AC3E}">
        <p14:creationId xmlns:p14="http://schemas.microsoft.com/office/powerpoint/2010/main" val="3914225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blinds(horizontal)">
                                      <p:cBhvr>
                                        <p:cTn id="7" dur="500"/>
                                        <p:tgtEl>
                                          <p:spTgt spid="9">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
                                            <p:txEl>
                                              <p:pRg st="3" end="3"/>
                                            </p:txEl>
                                          </p:spTgt>
                                        </p:tgtEl>
                                        <p:attrNameLst>
                                          <p:attrName>style.visibility</p:attrName>
                                        </p:attrNameLst>
                                      </p:cBhvr>
                                      <p:to>
                                        <p:strVal val="visible"/>
                                      </p:to>
                                    </p:set>
                                    <p:animEffect transition="in" filter="blinds(horizontal)">
                                      <p:cBhvr>
                                        <p:cTn id="10" dur="500"/>
                                        <p:tgtEl>
                                          <p:spTgt spid="9">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
                                            <p:txEl>
                                              <p:pRg st="4" end="4"/>
                                            </p:txEl>
                                          </p:spTgt>
                                        </p:tgtEl>
                                        <p:attrNameLst>
                                          <p:attrName>style.visibility</p:attrName>
                                        </p:attrNameLst>
                                      </p:cBhvr>
                                      <p:to>
                                        <p:strVal val="visible"/>
                                      </p:to>
                                    </p:set>
                                    <p:animEffect transition="in" filter="blinds(horizontal)">
                                      <p:cBhvr>
                                        <p:cTn id="13"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g31160c3473f_0_207"/>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Emission reduction calculations</a:t>
            </a:r>
            <a:endParaRPr/>
          </a:p>
        </p:txBody>
      </p:sp>
      <p:graphicFrame>
        <p:nvGraphicFramePr>
          <p:cNvPr id="2" name="Diagram 1">
            <a:extLst>
              <a:ext uri="{FF2B5EF4-FFF2-40B4-BE49-F238E27FC236}">
                <a16:creationId xmlns:a16="http://schemas.microsoft.com/office/drawing/2014/main" id="{AC4DF026-7C42-D662-6040-5ABF0833420E}"/>
              </a:ext>
            </a:extLst>
          </p:cNvPr>
          <p:cNvGraphicFramePr/>
          <p:nvPr>
            <p:extLst>
              <p:ext uri="{D42A27DB-BD31-4B8C-83A1-F6EECF244321}">
                <p14:modId xmlns:p14="http://schemas.microsoft.com/office/powerpoint/2010/main" val="575864177"/>
              </p:ext>
            </p:extLst>
          </p:nvPr>
        </p:nvGraphicFramePr>
        <p:xfrm>
          <a:off x="3616035" y="1123837"/>
          <a:ext cx="8091055" cy="44318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1E3431-CE8A-4FA3-92ED-72D1E007B3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2" name="Rectangle 11">
            <a:extLst>
              <a:ext uri="{FF2B5EF4-FFF2-40B4-BE49-F238E27FC236}">
                <a16:creationId xmlns:a16="http://schemas.microsoft.com/office/drawing/2014/main" id="{287ACA9C-6281-4732-9DE5-95D5F9BEA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useBgFill="1">
        <p:nvSpPr>
          <p:cNvPr id="14" name="Rectangle 13">
            <a:extLst>
              <a:ext uri="{FF2B5EF4-FFF2-40B4-BE49-F238E27FC236}">
                <a16:creationId xmlns:a16="http://schemas.microsoft.com/office/drawing/2014/main" id="{8869841E-71E7-4F51-8E6F-5E8A5E3756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pic>
        <p:nvPicPr>
          <p:cNvPr id="5" name="Content Placeholder 4" descr="Question mark symbol">
            <a:extLst>
              <a:ext uri="{FF2B5EF4-FFF2-40B4-BE49-F238E27FC236}">
                <a16:creationId xmlns:a16="http://schemas.microsoft.com/office/drawing/2014/main" id="{43552B57-8AC1-26A7-7594-34F65AD76355}"/>
              </a:ext>
            </a:extLst>
          </p:cNvPr>
          <p:cNvPicPr>
            <a:picLocks noGrp="1" noChangeAspect="1"/>
          </p:cNvPicPr>
          <p:nvPr>
            <p:ph idx="1"/>
          </p:nvPr>
        </p:nvPicPr>
        <p:blipFill>
          <a:blip r:embed="rId2"/>
          <a:srcRect t="5823" r="9114" b="3268"/>
          <a:stretch/>
        </p:blipFill>
        <p:spPr>
          <a:xfrm>
            <a:off x="20" y="-1"/>
            <a:ext cx="12188932" cy="6858000"/>
          </a:xfrm>
          <a:prstGeom prst="rect">
            <a:avLst/>
          </a:prstGeom>
        </p:spPr>
      </p:pic>
      <p:sp>
        <p:nvSpPr>
          <p:cNvPr id="16" name="Rectangle 15">
            <a:extLst>
              <a:ext uri="{FF2B5EF4-FFF2-40B4-BE49-F238E27FC236}">
                <a16:creationId xmlns:a16="http://schemas.microsoft.com/office/drawing/2014/main" id="{594B067E-A161-4B29-A8FA-FEEB194495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 name="Title 1">
            <a:extLst>
              <a:ext uri="{FF2B5EF4-FFF2-40B4-BE49-F238E27FC236}">
                <a16:creationId xmlns:a16="http://schemas.microsoft.com/office/drawing/2014/main" id="{83BC8FD3-59AE-117B-AEFF-26E8AA084D2A}"/>
              </a:ext>
            </a:extLst>
          </p:cNvPr>
          <p:cNvSpPr>
            <a:spLocks noGrp="1"/>
          </p:cNvSpPr>
          <p:nvPr>
            <p:ph type="title"/>
          </p:nvPr>
        </p:nvSpPr>
        <p:spPr>
          <a:xfrm>
            <a:off x="643467" y="1298448"/>
            <a:ext cx="3685070" cy="3255264"/>
          </a:xfrm>
        </p:spPr>
        <p:txBody>
          <a:bodyPr vert="horz" lIns="91440" tIns="45720" rIns="91440" bIns="45720" rtlCol="0" anchor="b">
            <a:normAutofit/>
          </a:bodyPr>
          <a:lstStyle/>
          <a:p>
            <a:r>
              <a:rPr lang="en-US" sz="4800" spc="-100" dirty="0"/>
              <a:t>Q&amp;A</a:t>
            </a:r>
          </a:p>
        </p:txBody>
      </p:sp>
      <p:sp>
        <p:nvSpPr>
          <p:cNvPr id="18" name="Rectangle 17">
            <a:extLst>
              <a:ext uri="{FF2B5EF4-FFF2-40B4-BE49-F238E27FC236}">
                <a16:creationId xmlns:a16="http://schemas.microsoft.com/office/drawing/2014/main" id="{C20C741F-0826-4AB6-A92E-AB4EB50216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Tree>
    <p:extLst>
      <p:ext uri="{BB962C8B-B14F-4D97-AF65-F5344CB8AC3E}">
        <p14:creationId xmlns:p14="http://schemas.microsoft.com/office/powerpoint/2010/main" val="3321019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8FCBE-A8F8-928F-9F49-63F4CED8B6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29189A-50BD-48D6-74C9-7C74C91EE5C0}"/>
              </a:ext>
            </a:extLst>
          </p:cNvPr>
          <p:cNvSpPr>
            <a:spLocks noGrp="1"/>
          </p:cNvSpPr>
          <p:nvPr>
            <p:ph type="title"/>
          </p:nvPr>
        </p:nvSpPr>
        <p:spPr>
          <a:xfrm>
            <a:off x="252918" y="1123837"/>
            <a:ext cx="2767207" cy="4601183"/>
          </a:xfrm>
        </p:spPr>
        <p:txBody>
          <a:bodyPr>
            <a:normAutofit/>
          </a:bodyPr>
          <a:lstStyle/>
          <a:p>
            <a:r>
              <a:rPr lang="en-GB" sz="2400" b="1" dirty="0"/>
              <a:t>Acknowledgement</a:t>
            </a:r>
          </a:p>
        </p:txBody>
      </p:sp>
      <p:sp>
        <p:nvSpPr>
          <p:cNvPr id="3" name="Content Placeholder 2">
            <a:extLst>
              <a:ext uri="{FF2B5EF4-FFF2-40B4-BE49-F238E27FC236}">
                <a16:creationId xmlns:a16="http://schemas.microsoft.com/office/drawing/2014/main" id="{89CE1C1F-DED9-7CB7-AB51-E96497C1BD34}"/>
              </a:ext>
            </a:extLst>
          </p:cNvPr>
          <p:cNvSpPr>
            <a:spLocks noGrp="1"/>
          </p:cNvSpPr>
          <p:nvPr>
            <p:ph idx="1"/>
          </p:nvPr>
        </p:nvSpPr>
        <p:spPr>
          <a:xfrm>
            <a:off x="3869268" y="884903"/>
            <a:ext cx="6717770" cy="2622253"/>
          </a:xfrm>
        </p:spPr>
        <p:txBody>
          <a:bodyPr>
            <a:normAutofit/>
          </a:bodyPr>
          <a:lstStyle/>
          <a:p>
            <a:pPr marL="0" indent="0">
              <a:buNone/>
            </a:pPr>
            <a:r>
              <a:rPr lang="en-GB" sz="2800"/>
              <a:t>This presentation and accompanying materials was developed by </a:t>
            </a:r>
            <a:r>
              <a:rPr lang="en-GB" sz="2800" b="1"/>
              <a:t>Somerset Origination</a:t>
            </a:r>
            <a:r>
              <a:rPr lang="en-GB" sz="2800"/>
              <a:t>,</a:t>
            </a:r>
            <a:r>
              <a:rPr lang="en-GB" sz="2800" b="1"/>
              <a:t> </a:t>
            </a:r>
            <a:r>
              <a:rPr lang="en-GB" sz="2800"/>
              <a:t>as part of a programme overseen by the</a:t>
            </a:r>
            <a:r>
              <a:rPr lang="en-GB" sz="2800" b="1"/>
              <a:t> Gold Standard Foundation </a:t>
            </a:r>
            <a:r>
              <a:rPr lang="en-GB" sz="2800"/>
              <a:t>and funded by the </a:t>
            </a:r>
            <a:r>
              <a:rPr lang="en-GB" sz="2800" b="1"/>
              <a:t>German Ministry of Economic Affairs and Climate Action</a:t>
            </a:r>
            <a:r>
              <a:rPr lang="en-GB" sz="2800"/>
              <a:t>. </a:t>
            </a:r>
            <a:endParaRPr lang="en-GB"/>
          </a:p>
        </p:txBody>
      </p:sp>
      <p:pic>
        <p:nvPicPr>
          <p:cNvPr id="1026" name="Picture 2" descr="AMAREA Technology - 3D-Printers for Multi-Material Additive Manufacturing">
            <a:extLst>
              <a:ext uri="{FF2B5EF4-FFF2-40B4-BE49-F238E27FC236}">
                <a16:creationId xmlns:a16="http://schemas.microsoft.com/office/drawing/2014/main" id="{6CD72CEA-051D-EC08-AB2B-ECA1AB4083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76268" y="3784282"/>
            <a:ext cx="2123319" cy="155381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old Standard - Carbon Offset Guide">
            <a:extLst>
              <a:ext uri="{FF2B5EF4-FFF2-40B4-BE49-F238E27FC236}">
                <a16:creationId xmlns:a16="http://schemas.microsoft.com/office/drawing/2014/main" id="{C29C97AF-0EEB-A51C-70DB-F517F8D57C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005" y="3778120"/>
            <a:ext cx="2859919" cy="156344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blue and black logo&#10;&#10;Description automatically generated">
            <a:extLst>
              <a:ext uri="{FF2B5EF4-FFF2-40B4-BE49-F238E27FC236}">
                <a16:creationId xmlns:a16="http://schemas.microsoft.com/office/drawing/2014/main" id="{5F9440B3-2914-AA41-E784-583905091F01}"/>
              </a:ext>
            </a:extLst>
          </p:cNvPr>
          <p:cNvPicPr>
            <a:picLocks noChangeAspect="1"/>
          </p:cNvPicPr>
          <p:nvPr/>
        </p:nvPicPr>
        <p:blipFill>
          <a:blip r:embed="rId5"/>
          <a:stretch>
            <a:fillRect/>
          </a:stretch>
        </p:blipFill>
        <p:spPr>
          <a:xfrm>
            <a:off x="3442470" y="3269288"/>
            <a:ext cx="2520759" cy="2597728"/>
          </a:xfrm>
          <a:prstGeom prst="rect">
            <a:avLst/>
          </a:prstGeom>
        </p:spPr>
      </p:pic>
    </p:spTree>
    <p:extLst>
      <p:ext uri="{BB962C8B-B14F-4D97-AF65-F5344CB8AC3E}">
        <p14:creationId xmlns:p14="http://schemas.microsoft.com/office/powerpoint/2010/main" val="1100403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31160c3473f_0_0"/>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Learning Objectives</a:t>
            </a:r>
            <a:endParaRPr/>
          </a:p>
        </p:txBody>
      </p:sp>
      <p:sp>
        <p:nvSpPr>
          <p:cNvPr id="113" name="Google Shape;113;g31160c3473f_0_0"/>
          <p:cNvSpPr txBox="1">
            <a:spLocks noGrp="1"/>
          </p:cNvSpPr>
          <p:nvPr>
            <p:ph type="body" idx="1"/>
          </p:nvPr>
        </p:nvSpPr>
        <p:spPr>
          <a:xfrm>
            <a:off x="3869268" y="864108"/>
            <a:ext cx="7315200" cy="5120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2400" dirty="0"/>
              <a:t>To understand</a:t>
            </a:r>
            <a:endParaRPr dirty="0"/>
          </a:p>
          <a:p>
            <a:pPr marL="514350" lvl="0" indent="-514350" algn="l" rtl="0">
              <a:spcBef>
                <a:spcPts val="1200"/>
              </a:spcBef>
              <a:spcAft>
                <a:spcPts val="0"/>
              </a:spcAft>
              <a:buClr>
                <a:schemeClr val="lt2"/>
              </a:buClr>
              <a:buSzPts val="2400"/>
              <a:buFont typeface="+mj-lt"/>
              <a:buAutoNum type="arabicPeriod"/>
            </a:pPr>
            <a:r>
              <a:rPr lang="en-US" sz="2400" dirty="0"/>
              <a:t>The most used impact quantification methodologies</a:t>
            </a:r>
            <a:endParaRPr dirty="0"/>
          </a:p>
          <a:p>
            <a:pPr marL="514350" lvl="0" indent="-514350" algn="l" rtl="0">
              <a:spcBef>
                <a:spcPts val="1200"/>
              </a:spcBef>
              <a:spcAft>
                <a:spcPts val="0"/>
              </a:spcAft>
              <a:buClr>
                <a:schemeClr val="lt2"/>
              </a:buClr>
              <a:buSzPts val="2400"/>
              <a:buFont typeface="+mj-lt"/>
              <a:buAutoNum type="arabicPeriod"/>
            </a:pPr>
            <a:r>
              <a:rPr lang="en-US" sz="2400" dirty="0"/>
              <a:t>The emission reduction quantification</a:t>
            </a:r>
            <a:endParaRPr sz="2400" dirty="0"/>
          </a:p>
          <a:p>
            <a:pPr marL="514350" lvl="0" indent="-514350" algn="l" rtl="0">
              <a:spcBef>
                <a:spcPts val="1200"/>
              </a:spcBef>
              <a:spcAft>
                <a:spcPts val="0"/>
              </a:spcAft>
              <a:buClr>
                <a:schemeClr val="lt2"/>
              </a:buClr>
              <a:buSzPts val="2400"/>
              <a:buFont typeface="+mj-lt"/>
              <a:buAutoNum type="arabicPeriod"/>
            </a:pPr>
            <a:r>
              <a:rPr lang="en-US" sz="2400" dirty="0"/>
              <a:t>The baseline parameters</a:t>
            </a:r>
            <a:endParaRPr dirty="0"/>
          </a:p>
          <a:p>
            <a:pPr marL="514350" lvl="0" indent="-514350" algn="l" rtl="0">
              <a:spcBef>
                <a:spcPts val="1200"/>
              </a:spcBef>
              <a:spcAft>
                <a:spcPts val="0"/>
              </a:spcAft>
              <a:buClr>
                <a:schemeClr val="lt2"/>
              </a:buClr>
              <a:buSzPts val="2400"/>
              <a:buFont typeface="+mj-lt"/>
              <a:buAutoNum type="arabicPeriod"/>
            </a:pPr>
            <a:r>
              <a:rPr lang="en-US" sz="2400" dirty="0"/>
              <a:t>The project parameters</a:t>
            </a:r>
            <a:endParaRPr dirty="0"/>
          </a:p>
          <a:p>
            <a:pPr marL="0" lvl="0" indent="0" algn="l" rtl="0">
              <a:spcBef>
                <a:spcPts val="1200"/>
              </a:spcBef>
              <a:spcAft>
                <a:spcPts val="0"/>
              </a:spcAft>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2" name="Picture 1" descr="Person with camera in forest">
            <a:extLst>
              <a:ext uri="{FF2B5EF4-FFF2-40B4-BE49-F238E27FC236}">
                <a16:creationId xmlns:a16="http://schemas.microsoft.com/office/drawing/2014/main" id="{00ECA587-25ED-B3DF-E368-5B45A9851ABE}"/>
              </a:ext>
            </a:extLst>
          </p:cNvPr>
          <p:cNvPicPr>
            <a:picLocks noChangeAspect="1"/>
          </p:cNvPicPr>
          <p:nvPr/>
        </p:nvPicPr>
        <p:blipFill>
          <a:blip r:embed="rId3"/>
          <a:stretch>
            <a:fillRect/>
          </a:stretch>
        </p:blipFill>
        <p:spPr>
          <a:xfrm>
            <a:off x="3495893" y="764062"/>
            <a:ext cx="7999422" cy="5330213"/>
          </a:xfrm>
          <a:prstGeom prst="rect">
            <a:avLst/>
          </a:prstGeom>
        </p:spPr>
      </p:pic>
      <p:sp>
        <p:nvSpPr>
          <p:cNvPr id="119" name="Google Shape;119;g31160c3473f_0_6"/>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3400"/>
              <a:t>Methodologies</a:t>
            </a:r>
            <a:endParaRPr sz="3400"/>
          </a:p>
        </p:txBody>
      </p:sp>
      <p:sp>
        <p:nvSpPr>
          <p:cNvPr id="120" name="Google Shape;120;g31160c3473f_0_6"/>
          <p:cNvSpPr/>
          <p:nvPr/>
        </p:nvSpPr>
        <p:spPr>
          <a:xfrm>
            <a:off x="3583612" y="1001366"/>
            <a:ext cx="3796500" cy="6858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90000"/>
              </a:lnSpc>
              <a:spcBef>
                <a:spcPts val="1200"/>
              </a:spcBef>
              <a:spcAft>
                <a:spcPts val="0"/>
              </a:spcAft>
              <a:buNone/>
            </a:pPr>
            <a:r>
              <a:rPr lang="en-US" sz="2000" dirty="0">
                <a:solidFill>
                  <a:schemeClr val="lt1"/>
                </a:solidFill>
                <a:latin typeface="Corbel"/>
                <a:ea typeface="Corbel"/>
                <a:cs typeface="Corbel"/>
                <a:sym typeface="Corbel"/>
              </a:rPr>
              <a:t>Single Methodology available</a:t>
            </a:r>
            <a:endParaRPr dirty="0">
              <a:solidFill>
                <a:schemeClr val="lt1"/>
              </a:solidFill>
              <a:latin typeface="Corbel"/>
              <a:ea typeface="Corbel"/>
              <a:cs typeface="Corbel"/>
              <a:sym typeface="Corbel"/>
            </a:endParaRPr>
          </a:p>
        </p:txBody>
      </p:sp>
      <p:sp>
        <p:nvSpPr>
          <p:cNvPr id="121" name="Google Shape;121;g31160c3473f_0_6"/>
          <p:cNvSpPr/>
          <p:nvPr/>
        </p:nvSpPr>
        <p:spPr>
          <a:xfrm>
            <a:off x="3583612" y="4179432"/>
            <a:ext cx="4555124" cy="1824407"/>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31800" lvl="0" indent="-342900" algn="l" rtl="0">
              <a:lnSpc>
                <a:spcPct val="90000"/>
              </a:lnSpc>
              <a:spcBef>
                <a:spcPts val="1200"/>
              </a:spcBef>
              <a:spcAft>
                <a:spcPts val="0"/>
              </a:spcAft>
              <a:buClr>
                <a:schemeClr val="lt1"/>
              </a:buClr>
              <a:buSzPts val="2200"/>
              <a:buFont typeface="Arial" panose="020B0604020202020204" pitchFamily="34" charset="0"/>
              <a:buChar char="•"/>
            </a:pPr>
            <a:r>
              <a:rPr lang="en-US" sz="2000" dirty="0">
                <a:solidFill>
                  <a:schemeClr val="lt1"/>
                </a:solidFill>
                <a:latin typeface="Corbel"/>
                <a:sym typeface="Corbel"/>
              </a:rPr>
              <a:t>Methodology For Afforestation / Reforestation (A/R) GHGs Emission Reduction &amp; Sequestration v2.1 (updated 16.05.2024)</a:t>
            </a:r>
            <a:endParaRPr sz="2000" dirty="0">
              <a:solidFill>
                <a:schemeClr val="lt1"/>
              </a:solidFill>
              <a:latin typeface="Corbel"/>
              <a:sym typeface="Corbel"/>
            </a:endParaRPr>
          </a:p>
        </p:txBody>
      </p:sp>
      <p:sp>
        <p:nvSpPr>
          <p:cNvPr id="122" name="Google Shape;122;g31160c3473f_0_6"/>
          <p:cNvSpPr/>
          <p:nvPr/>
        </p:nvSpPr>
        <p:spPr>
          <a:xfrm>
            <a:off x="3973162" y="1773643"/>
            <a:ext cx="3017400" cy="5922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90000"/>
              </a:lnSpc>
              <a:spcBef>
                <a:spcPts val="1200"/>
              </a:spcBef>
              <a:spcAft>
                <a:spcPts val="0"/>
              </a:spcAft>
              <a:buNone/>
            </a:pPr>
            <a:r>
              <a:rPr lang="en-US" sz="2000" dirty="0">
                <a:solidFill>
                  <a:schemeClr val="lt1"/>
                </a:solidFill>
                <a:latin typeface="Corbel"/>
                <a:ea typeface="Corbel"/>
                <a:cs typeface="Corbel"/>
                <a:sym typeface="Corbel"/>
              </a:rPr>
              <a:t>Small number of projects</a:t>
            </a:r>
            <a:endParaRPr sz="2000" dirty="0">
              <a:solidFill>
                <a:schemeClr val="lt1"/>
              </a:solidFill>
              <a:latin typeface="Corbel"/>
              <a:ea typeface="Corbel"/>
              <a:cs typeface="Corbel"/>
              <a:sym typeface="Corbe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1000"/>
                                        <p:tgtEl>
                                          <p:spTgt spid="120"/>
                                        </p:tgtEl>
                                      </p:cBhvr>
                                    </p:animEffect>
                                    <p:anim calcmode="lin" valueType="num">
                                      <p:cBhvr>
                                        <p:cTn id="8" dur="1000" fill="hold"/>
                                        <p:tgtEl>
                                          <p:spTgt spid="120"/>
                                        </p:tgtEl>
                                        <p:attrNameLst>
                                          <p:attrName>ppt_x</p:attrName>
                                        </p:attrNameLst>
                                      </p:cBhvr>
                                      <p:tavLst>
                                        <p:tav tm="0">
                                          <p:val>
                                            <p:strVal val="#ppt_x"/>
                                          </p:val>
                                        </p:tav>
                                        <p:tav tm="100000">
                                          <p:val>
                                            <p:strVal val="#ppt_x"/>
                                          </p:val>
                                        </p:tav>
                                      </p:tavLst>
                                    </p:anim>
                                    <p:anim calcmode="lin" valueType="num">
                                      <p:cBhvr>
                                        <p:cTn id="9"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2"/>
                                        </p:tgtEl>
                                        <p:attrNameLst>
                                          <p:attrName>style.visibility</p:attrName>
                                        </p:attrNameLst>
                                      </p:cBhvr>
                                      <p:to>
                                        <p:strVal val="visible"/>
                                      </p:to>
                                    </p:set>
                                    <p:animEffect transition="in" filter="fade">
                                      <p:cBhvr>
                                        <p:cTn id="14" dur="1000"/>
                                        <p:tgtEl>
                                          <p:spTgt spid="122"/>
                                        </p:tgtEl>
                                      </p:cBhvr>
                                    </p:animEffect>
                                    <p:anim calcmode="lin" valueType="num">
                                      <p:cBhvr>
                                        <p:cTn id="15" dur="1000" fill="hold"/>
                                        <p:tgtEl>
                                          <p:spTgt spid="122"/>
                                        </p:tgtEl>
                                        <p:attrNameLst>
                                          <p:attrName>ppt_x</p:attrName>
                                        </p:attrNameLst>
                                      </p:cBhvr>
                                      <p:tavLst>
                                        <p:tav tm="0">
                                          <p:val>
                                            <p:strVal val="#ppt_x"/>
                                          </p:val>
                                        </p:tav>
                                        <p:tav tm="100000">
                                          <p:val>
                                            <p:strVal val="#ppt_x"/>
                                          </p:val>
                                        </p:tav>
                                      </p:tavLst>
                                    </p:anim>
                                    <p:anim calcmode="lin" valueType="num">
                                      <p:cBhvr>
                                        <p:cTn id="16" dur="1000" fill="hold"/>
                                        <p:tgtEl>
                                          <p:spTgt spid="1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1"/>
                                        </p:tgtEl>
                                        <p:attrNameLst>
                                          <p:attrName>style.visibility</p:attrName>
                                        </p:attrNameLst>
                                      </p:cBhvr>
                                      <p:to>
                                        <p:strVal val="visible"/>
                                      </p:to>
                                    </p:set>
                                    <p:animEffect transition="in" filter="fade">
                                      <p:cBhvr>
                                        <p:cTn id="21" dur="1000"/>
                                        <p:tgtEl>
                                          <p:spTgt spid="121"/>
                                        </p:tgtEl>
                                      </p:cBhvr>
                                    </p:animEffect>
                                    <p:anim calcmode="lin" valueType="num">
                                      <p:cBhvr>
                                        <p:cTn id="22" dur="1000" fill="hold"/>
                                        <p:tgtEl>
                                          <p:spTgt spid="121"/>
                                        </p:tgtEl>
                                        <p:attrNameLst>
                                          <p:attrName>ppt_x</p:attrName>
                                        </p:attrNameLst>
                                      </p:cBhvr>
                                      <p:tavLst>
                                        <p:tav tm="0">
                                          <p:val>
                                            <p:strVal val="#ppt_x"/>
                                          </p:val>
                                        </p:tav>
                                        <p:tav tm="100000">
                                          <p:val>
                                            <p:strVal val="#ppt_x"/>
                                          </p:val>
                                        </p:tav>
                                      </p:tavLst>
                                    </p:anim>
                                    <p:anim calcmode="lin" valueType="num">
                                      <p:cBhvr>
                                        <p:cTn id="23" dur="1000" fill="hold"/>
                                        <p:tgtEl>
                                          <p:spTgt spid="1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21" grpId="0" animBg="1"/>
      <p:bldP spid="1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pic>
        <p:nvPicPr>
          <p:cNvPr id="128" name="Google Shape;128;g312029a5fac_0_0"/>
          <p:cNvPicPr preferRelativeResize="0"/>
          <p:nvPr/>
        </p:nvPicPr>
        <p:blipFill>
          <a:blip r:embed="rId3">
            <a:alphaModFix/>
          </a:blip>
          <a:stretch>
            <a:fillRect/>
          </a:stretch>
        </p:blipFill>
        <p:spPr>
          <a:xfrm>
            <a:off x="6685263" y="4025075"/>
            <a:ext cx="2308325" cy="1890600"/>
          </a:xfrm>
          <a:prstGeom prst="rect">
            <a:avLst/>
          </a:prstGeom>
          <a:noFill/>
          <a:ln>
            <a:noFill/>
          </a:ln>
        </p:spPr>
      </p:pic>
      <p:pic>
        <p:nvPicPr>
          <p:cNvPr id="129" name="Google Shape;129;g312029a5fac_0_0" descr="Image of Aerial view of dry barren land - Austockphoto"/>
          <p:cNvPicPr preferRelativeResize="0"/>
          <p:nvPr/>
        </p:nvPicPr>
        <p:blipFill rotWithShape="1">
          <a:blip r:embed="rId4">
            <a:alphaModFix/>
          </a:blip>
          <a:srcRect/>
          <a:stretch/>
        </p:blipFill>
        <p:spPr>
          <a:xfrm>
            <a:off x="4066350" y="4033900"/>
            <a:ext cx="2286001" cy="1828800"/>
          </a:xfrm>
          <a:prstGeom prst="rect">
            <a:avLst/>
          </a:prstGeom>
          <a:noFill/>
          <a:ln>
            <a:noFill/>
          </a:ln>
        </p:spPr>
      </p:pic>
      <p:sp>
        <p:nvSpPr>
          <p:cNvPr id="130" name="Google Shape;130;g312029a5fac_0_0"/>
          <p:cNvSpPr/>
          <p:nvPr/>
        </p:nvSpPr>
        <p:spPr>
          <a:xfrm>
            <a:off x="6597875" y="3965650"/>
            <a:ext cx="2440200" cy="19989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31" name="Google Shape;131;g312029a5fac_0_0"/>
          <p:cNvSpPr/>
          <p:nvPr/>
        </p:nvSpPr>
        <p:spPr>
          <a:xfrm>
            <a:off x="6696413" y="4033900"/>
            <a:ext cx="2286000" cy="18288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32" name="Google Shape;132;g312029a5fac_0_0"/>
          <p:cNvSpPr/>
          <p:nvPr/>
        </p:nvSpPr>
        <p:spPr>
          <a:xfrm>
            <a:off x="3967800" y="3999425"/>
            <a:ext cx="2508900" cy="19419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33" name="Google Shape;133;g312029a5fac_0_0"/>
          <p:cNvSpPr/>
          <p:nvPr/>
        </p:nvSpPr>
        <p:spPr>
          <a:xfrm>
            <a:off x="4066347" y="4050700"/>
            <a:ext cx="2286000" cy="18288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pic>
        <p:nvPicPr>
          <p:cNvPr id="134" name="Google Shape;134;g312029a5fac_0_0" descr="Image of Aerial view of dry barren land - Austockphoto"/>
          <p:cNvPicPr preferRelativeResize="0"/>
          <p:nvPr/>
        </p:nvPicPr>
        <p:blipFill rotWithShape="1">
          <a:blip r:embed="rId4">
            <a:alphaModFix/>
          </a:blip>
          <a:srcRect/>
          <a:stretch/>
        </p:blipFill>
        <p:spPr>
          <a:xfrm>
            <a:off x="6696425" y="909525"/>
            <a:ext cx="2286001" cy="1828800"/>
          </a:xfrm>
          <a:prstGeom prst="rect">
            <a:avLst/>
          </a:prstGeom>
          <a:noFill/>
          <a:ln>
            <a:noFill/>
          </a:ln>
        </p:spPr>
      </p:pic>
      <p:pic>
        <p:nvPicPr>
          <p:cNvPr id="135" name="Google Shape;135;g312029a5fac_0_0" descr="Image of Aerial view of dry barren land - Austockphoto"/>
          <p:cNvPicPr preferRelativeResize="0"/>
          <p:nvPr/>
        </p:nvPicPr>
        <p:blipFill rotWithShape="1">
          <a:blip r:embed="rId4">
            <a:alphaModFix/>
          </a:blip>
          <a:srcRect/>
          <a:stretch/>
        </p:blipFill>
        <p:spPr>
          <a:xfrm>
            <a:off x="4066350" y="931600"/>
            <a:ext cx="2286001" cy="1828800"/>
          </a:xfrm>
          <a:prstGeom prst="rect">
            <a:avLst/>
          </a:prstGeom>
          <a:noFill/>
          <a:ln>
            <a:noFill/>
          </a:ln>
        </p:spPr>
      </p:pic>
      <p:sp>
        <p:nvSpPr>
          <p:cNvPr id="136" name="Google Shape;136;g312029a5fac_0_0"/>
          <p:cNvSpPr/>
          <p:nvPr/>
        </p:nvSpPr>
        <p:spPr>
          <a:xfrm>
            <a:off x="6597875" y="841275"/>
            <a:ext cx="2440200" cy="19989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37" name="Google Shape;137;g312029a5fac_0_0"/>
          <p:cNvSpPr/>
          <p:nvPr/>
        </p:nvSpPr>
        <p:spPr>
          <a:xfrm>
            <a:off x="6696413" y="909525"/>
            <a:ext cx="2286000" cy="18288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38" name="Google Shape;138;g312029a5fac_0_0"/>
          <p:cNvSpPr/>
          <p:nvPr/>
        </p:nvSpPr>
        <p:spPr>
          <a:xfrm>
            <a:off x="3967800" y="875050"/>
            <a:ext cx="2508900" cy="19419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39" name="Google Shape;139;g312029a5fac_0_0"/>
          <p:cNvSpPr/>
          <p:nvPr/>
        </p:nvSpPr>
        <p:spPr>
          <a:xfrm>
            <a:off x="4066347" y="926325"/>
            <a:ext cx="2286000" cy="18288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40" name="Google Shape;140;g312029a5fac_0_0"/>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Baseline Scenario</a:t>
            </a:r>
            <a:endParaRPr/>
          </a:p>
        </p:txBody>
      </p:sp>
      <p:pic>
        <p:nvPicPr>
          <p:cNvPr id="141" name="Google Shape;141;g312029a5fac_0_0"/>
          <p:cNvPicPr preferRelativeResize="0"/>
          <p:nvPr/>
        </p:nvPicPr>
        <p:blipFill>
          <a:blip r:embed="rId5">
            <a:alphaModFix/>
          </a:blip>
          <a:stretch>
            <a:fillRect/>
          </a:stretch>
        </p:blipFill>
        <p:spPr>
          <a:xfrm>
            <a:off x="9283600" y="4050700"/>
            <a:ext cx="2308324" cy="1828800"/>
          </a:xfrm>
          <a:prstGeom prst="rect">
            <a:avLst/>
          </a:prstGeom>
          <a:noFill/>
          <a:ln>
            <a:noFill/>
          </a:ln>
        </p:spPr>
      </p:pic>
      <p:sp>
        <p:nvSpPr>
          <p:cNvPr id="142" name="Google Shape;142;g312029a5fac_0_0"/>
          <p:cNvSpPr/>
          <p:nvPr/>
        </p:nvSpPr>
        <p:spPr>
          <a:xfrm>
            <a:off x="9202150" y="3948850"/>
            <a:ext cx="2440200" cy="19989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43" name="Google Shape;143;g312029a5fac_0_0"/>
          <p:cNvSpPr/>
          <p:nvPr/>
        </p:nvSpPr>
        <p:spPr>
          <a:xfrm>
            <a:off x="9283588" y="4033900"/>
            <a:ext cx="2286000" cy="18288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pic>
        <p:nvPicPr>
          <p:cNvPr id="144" name="Google Shape;144;g312029a5fac_0_0"/>
          <p:cNvPicPr preferRelativeResize="0"/>
          <p:nvPr/>
        </p:nvPicPr>
        <p:blipFill>
          <a:blip r:embed="rId5">
            <a:alphaModFix/>
          </a:blip>
          <a:stretch>
            <a:fillRect/>
          </a:stretch>
        </p:blipFill>
        <p:spPr>
          <a:xfrm>
            <a:off x="9283600" y="926325"/>
            <a:ext cx="2308324" cy="1828800"/>
          </a:xfrm>
          <a:prstGeom prst="rect">
            <a:avLst/>
          </a:prstGeom>
          <a:noFill/>
          <a:ln>
            <a:noFill/>
          </a:ln>
        </p:spPr>
      </p:pic>
      <p:sp>
        <p:nvSpPr>
          <p:cNvPr id="145" name="Google Shape;145;g312029a5fac_0_0"/>
          <p:cNvSpPr/>
          <p:nvPr/>
        </p:nvSpPr>
        <p:spPr>
          <a:xfrm>
            <a:off x="9202150" y="824475"/>
            <a:ext cx="2440200" cy="19989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46" name="Google Shape;146;g312029a5fac_0_0"/>
          <p:cNvSpPr/>
          <p:nvPr/>
        </p:nvSpPr>
        <p:spPr>
          <a:xfrm>
            <a:off x="9283588" y="909525"/>
            <a:ext cx="2286000" cy="18288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cxnSp>
        <p:nvCxnSpPr>
          <p:cNvPr id="147" name="Google Shape;147;g312029a5fac_0_0"/>
          <p:cNvCxnSpPr>
            <a:stCxn id="138" idx="2"/>
            <a:endCxn id="132" idx="0"/>
          </p:cNvCxnSpPr>
          <p:nvPr/>
        </p:nvCxnSpPr>
        <p:spPr>
          <a:xfrm>
            <a:off x="5222250" y="2816950"/>
            <a:ext cx="0" cy="1182600"/>
          </a:xfrm>
          <a:prstGeom prst="straightConnector1">
            <a:avLst/>
          </a:prstGeom>
          <a:noFill/>
          <a:ln w="38100" cap="flat" cmpd="sng">
            <a:solidFill>
              <a:schemeClr val="dk1"/>
            </a:solidFill>
            <a:prstDash val="solid"/>
            <a:round/>
            <a:headEnd type="none" w="med" len="med"/>
            <a:tailEnd type="triangle" w="med" len="med"/>
          </a:ln>
        </p:spPr>
      </p:cxnSp>
      <p:cxnSp>
        <p:nvCxnSpPr>
          <p:cNvPr id="148" name="Google Shape;148;g312029a5fac_0_0"/>
          <p:cNvCxnSpPr>
            <a:stCxn id="136" idx="2"/>
            <a:endCxn id="130" idx="0"/>
          </p:cNvCxnSpPr>
          <p:nvPr/>
        </p:nvCxnSpPr>
        <p:spPr>
          <a:xfrm>
            <a:off x="7817975" y="2840175"/>
            <a:ext cx="0" cy="1125600"/>
          </a:xfrm>
          <a:prstGeom prst="straightConnector1">
            <a:avLst/>
          </a:prstGeom>
          <a:noFill/>
          <a:ln w="38100" cap="flat" cmpd="sng">
            <a:solidFill>
              <a:schemeClr val="dk1"/>
            </a:solidFill>
            <a:prstDash val="solid"/>
            <a:round/>
            <a:headEnd type="none" w="med" len="med"/>
            <a:tailEnd type="triangle" w="med" len="med"/>
          </a:ln>
        </p:spPr>
      </p:cxnSp>
      <p:cxnSp>
        <p:nvCxnSpPr>
          <p:cNvPr id="149" name="Google Shape;149;g312029a5fac_0_0"/>
          <p:cNvCxnSpPr>
            <a:stCxn id="145" idx="2"/>
            <a:endCxn id="142" idx="0"/>
          </p:cNvCxnSpPr>
          <p:nvPr/>
        </p:nvCxnSpPr>
        <p:spPr>
          <a:xfrm>
            <a:off x="10422250" y="2823375"/>
            <a:ext cx="0" cy="1125600"/>
          </a:xfrm>
          <a:prstGeom prst="straightConnector1">
            <a:avLst/>
          </a:prstGeom>
          <a:noFill/>
          <a:ln w="38100" cap="flat" cmpd="sng">
            <a:solidFill>
              <a:schemeClr val="dk1"/>
            </a:solidFill>
            <a:prstDash val="solid"/>
            <a:round/>
            <a:headEnd type="none" w="med" len="me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9"/>
                                        </p:tgtEl>
                                        <p:attrNameLst>
                                          <p:attrName>style.visibility</p:attrName>
                                        </p:attrNameLst>
                                      </p:cBhvr>
                                      <p:to>
                                        <p:strVal val="visible"/>
                                      </p:to>
                                    </p:set>
                                    <p:animEffect transition="in" filter="fade">
                                      <p:cBhvr>
                                        <p:cTn id="7" dur="1000"/>
                                        <p:tgtEl>
                                          <p:spTgt spid="129"/>
                                        </p:tgtEl>
                                      </p:cBhvr>
                                    </p:animEffect>
                                    <p:anim calcmode="lin" valueType="num">
                                      <p:cBhvr>
                                        <p:cTn id="8" dur="1000" fill="hold"/>
                                        <p:tgtEl>
                                          <p:spTgt spid="129"/>
                                        </p:tgtEl>
                                        <p:attrNameLst>
                                          <p:attrName>ppt_x</p:attrName>
                                        </p:attrNameLst>
                                      </p:cBhvr>
                                      <p:tavLst>
                                        <p:tav tm="0">
                                          <p:val>
                                            <p:strVal val="#ppt_x"/>
                                          </p:val>
                                        </p:tav>
                                        <p:tav tm="100000">
                                          <p:val>
                                            <p:strVal val="#ppt_x"/>
                                          </p:val>
                                        </p:tav>
                                      </p:tavLst>
                                    </p:anim>
                                    <p:anim calcmode="lin" valueType="num">
                                      <p:cBhvr>
                                        <p:cTn id="9" dur="1000" fill="hold"/>
                                        <p:tgtEl>
                                          <p:spTgt spid="1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2"/>
                                        </p:tgtEl>
                                        <p:attrNameLst>
                                          <p:attrName>style.visibility</p:attrName>
                                        </p:attrNameLst>
                                      </p:cBhvr>
                                      <p:to>
                                        <p:strVal val="visible"/>
                                      </p:to>
                                    </p:set>
                                    <p:animEffect transition="in" filter="fade">
                                      <p:cBhvr>
                                        <p:cTn id="12" dur="1000"/>
                                        <p:tgtEl>
                                          <p:spTgt spid="132"/>
                                        </p:tgtEl>
                                      </p:cBhvr>
                                    </p:animEffect>
                                    <p:anim calcmode="lin" valueType="num">
                                      <p:cBhvr>
                                        <p:cTn id="13" dur="1000" fill="hold"/>
                                        <p:tgtEl>
                                          <p:spTgt spid="132"/>
                                        </p:tgtEl>
                                        <p:attrNameLst>
                                          <p:attrName>ppt_x</p:attrName>
                                        </p:attrNameLst>
                                      </p:cBhvr>
                                      <p:tavLst>
                                        <p:tav tm="0">
                                          <p:val>
                                            <p:strVal val="#ppt_x"/>
                                          </p:val>
                                        </p:tav>
                                        <p:tav tm="100000">
                                          <p:val>
                                            <p:strVal val="#ppt_x"/>
                                          </p:val>
                                        </p:tav>
                                      </p:tavLst>
                                    </p:anim>
                                    <p:anim calcmode="lin" valueType="num">
                                      <p:cBhvr>
                                        <p:cTn id="14" dur="1000" fill="hold"/>
                                        <p:tgtEl>
                                          <p:spTgt spid="13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3"/>
                                        </p:tgtEl>
                                        <p:attrNameLst>
                                          <p:attrName>style.visibility</p:attrName>
                                        </p:attrNameLst>
                                      </p:cBhvr>
                                      <p:to>
                                        <p:strVal val="visible"/>
                                      </p:to>
                                    </p:set>
                                    <p:animEffect transition="in" filter="fade">
                                      <p:cBhvr>
                                        <p:cTn id="17" dur="1000"/>
                                        <p:tgtEl>
                                          <p:spTgt spid="133"/>
                                        </p:tgtEl>
                                      </p:cBhvr>
                                    </p:animEffect>
                                    <p:anim calcmode="lin" valueType="num">
                                      <p:cBhvr>
                                        <p:cTn id="18" dur="1000" fill="hold"/>
                                        <p:tgtEl>
                                          <p:spTgt spid="133"/>
                                        </p:tgtEl>
                                        <p:attrNameLst>
                                          <p:attrName>ppt_x</p:attrName>
                                        </p:attrNameLst>
                                      </p:cBhvr>
                                      <p:tavLst>
                                        <p:tav tm="0">
                                          <p:val>
                                            <p:strVal val="#ppt_x"/>
                                          </p:val>
                                        </p:tav>
                                        <p:tav tm="100000">
                                          <p:val>
                                            <p:strVal val="#ppt_x"/>
                                          </p:val>
                                        </p:tav>
                                      </p:tavLst>
                                    </p:anim>
                                    <p:anim calcmode="lin" valueType="num">
                                      <p:cBhvr>
                                        <p:cTn id="19" dur="1000" fill="hold"/>
                                        <p:tgtEl>
                                          <p:spTgt spid="13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35"/>
                                        </p:tgtEl>
                                        <p:attrNameLst>
                                          <p:attrName>style.visibility</p:attrName>
                                        </p:attrNameLst>
                                      </p:cBhvr>
                                      <p:to>
                                        <p:strVal val="visible"/>
                                      </p:to>
                                    </p:set>
                                    <p:animEffect transition="in" filter="fade">
                                      <p:cBhvr>
                                        <p:cTn id="22" dur="1000"/>
                                        <p:tgtEl>
                                          <p:spTgt spid="135"/>
                                        </p:tgtEl>
                                      </p:cBhvr>
                                    </p:animEffect>
                                    <p:anim calcmode="lin" valueType="num">
                                      <p:cBhvr>
                                        <p:cTn id="23" dur="1000" fill="hold"/>
                                        <p:tgtEl>
                                          <p:spTgt spid="135"/>
                                        </p:tgtEl>
                                        <p:attrNameLst>
                                          <p:attrName>ppt_x</p:attrName>
                                        </p:attrNameLst>
                                      </p:cBhvr>
                                      <p:tavLst>
                                        <p:tav tm="0">
                                          <p:val>
                                            <p:strVal val="#ppt_x"/>
                                          </p:val>
                                        </p:tav>
                                        <p:tav tm="100000">
                                          <p:val>
                                            <p:strVal val="#ppt_x"/>
                                          </p:val>
                                        </p:tav>
                                      </p:tavLst>
                                    </p:anim>
                                    <p:anim calcmode="lin" valueType="num">
                                      <p:cBhvr>
                                        <p:cTn id="24" dur="1000" fill="hold"/>
                                        <p:tgtEl>
                                          <p:spTgt spid="13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fade">
                                      <p:cBhvr>
                                        <p:cTn id="27" dur="1000"/>
                                        <p:tgtEl>
                                          <p:spTgt spid="138"/>
                                        </p:tgtEl>
                                      </p:cBhvr>
                                    </p:animEffect>
                                    <p:anim calcmode="lin" valueType="num">
                                      <p:cBhvr>
                                        <p:cTn id="28" dur="1000" fill="hold"/>
                                        <p:tgtEl>
                                          <p:spTgt spid="138"/>
                                        </p:tgtEl>
                                        <p:attrNameLst>
                                          <p:attrName>ppt_x</p:attrName>
                                        </p:attrNameLst>
                                      </p:cBhvr>
                                      <p:tavLst>
                                        <p:tav tm="0">
                                          <p:val>
                                            <p:strVal val="#ppt_x"/>
                                          </p:val>
                                        </p:tav>
                                        <p:tav tm="100000">
                                          <p:val>
                                            <p:strVal val="#ppt_x"/>
                                          </p:val>
                                        </p:tav>
                                      </p:tavLst>
                                    </p:anim>
                                    <p:anim calcmode="lin" valueType="num">
                                      <p:cBhvr>
                                        <p:cTn id="29" dur="1000" fill="hold"/>
                                        <p:tgtEl>
                                          <p:spTgt spid="13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39"/>
                                        </p:tgtEl>
                                        <p:attrNameLst>
                                          <p:attrName>style.visibility</p:attrName>
                                        </p:attrNameLst>
                                      </p:cBhvr>
                                      <p:to>
                                        <p:strVal val="visible"/>
                                      </p:to>
                                    </p:set>
                                    <p:animEffect transition="in" filter="fade">
                                      <p:cBhvr>
                                        <p:cTn id="32" dur="1000"/>
                                        <p:tgtEl>
                                          <p:spTgt spid="139"/>
                                        </p:tgtEl>
                                      </p:cBhvr>
                                    </p:animEffect>
                                    <p:anim calcmode="lin" valueType="num">
                                      <p:cBhvr>
                                        <p:cTn id="33" dur="1000" fill="hold"/>
                                        <p:tgtEl>
                                          <p:spTgt spid="139"/>
                                        </p:tgtEl>
                                        <p:attrNameLst>
                                          <p:attrName>ppt_x</p:attrName>
                                        </p:attrNameLst>
                                      </p:cBhvr>
                                      <p:tavLst>
                                        <p:tav tm="0">
                                          <p:val>
                                            <p:strVal val="#ppt_x"/>
                                          </p:val>
                                        </p:tav>
                                        <p:tav tm="100000">
                                          <p:val>
                                            <p:strVal val="#ppt_x"/>
                                          </p:val>
                                        </p:tav>
                                      </p:tavLst>
                                    </p:anim>
                                    <p:anim calcmode="lin" valueType="num">
                                      <p:cBhvr>
                                        <p:cTn id="34" dur="1000" fill="hold"/>
                                        <p:tgtEl>
                                          <p:spTgt spid="13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47"/>
                                        </p:tgtEl>
                                        <p:attrNameLst>
                                          <p:attrName>style.visibility</p:attrName>
                                        </p:attrNameLst>
                                      </p:cBhvr>
                                      <p:to>
                                        <p:strVal val="visible"/>
                                      </p:to>
                                    </p:set>
                                    <p:animEffect transition="in" filter="fade">
                                      <p:cBhvr>
                                        <p:cTn id="37" dur="1000"/>
                                        <p:tgtEl>
                                          <p:spTgt spid="147"/>
                                        </p:tgtEl>
                                      </p:cBhvr>
                                    </p:animEffect>
                                    <p:anim calcmode="lin" valueType="num">
                                      <p:cBhvr>
                                        <p:cTn id="38" dur="1000" fill="hold"/>
                                        <p:tgtEl>
                                          <p:spTgt spid="147"/>
                                        </p:tgtEl>
                                        <p:attrNameLst>
                                          <p:attrName>ppt_x</p:attrName>
                                        </p:attrNameLst>
                                      </p:cBhvr>
                                      <p:tavLst>
                                        <p:tav tm="0">
                                          <p:val>
                                            <p:strVal val="#ppt_x"/>
                                          </p:val>
                                        </p:tav>
                                        <p:tav tm="100000">
                                          <p:val>
                                            <p:strVal val="#ppt_x"/>
                                          </p:val>
                                        </p:tav>
                                      </p:tavLst>
                                    </p:anim>
                                    <p:anim calcmode="lin" valueType="num">
                                      <p:cBhvr>
                                        <p:cTn id="39" dur="1000" fill="hold"/>
                                        <p:tgtEl>
                                          <p:spTgt spid="14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128"/>
                                        </p:tgtEl>
                                        <p:attrNameLst>
                                          <p:attrName>style.visibility</p:attrName>
                                        </p:attrNameLst>
                                      </p:cBhvr>
                                      <p:to>
                                        <p:strVal val="visible"/>
                                      </p:to>
                                    </p:set>
                                    <p:animEffect transition="in" filter="fade">
                                      <p:cBhvr>
                                        <p:cTn id="44" dur="1000"/>
                                        <p:tgtEl>
                                          <p:spTgt spid="128"/>
                                        </p:tgtEl>
                                      </p:cBhvr>
                                    </p:animEffect>
                                    <p:anim calcmode="lin" valueType="num">
                                      <p:cBhvr>
                                        <p:cTn id="45" dur="1000" fill="hold"/>
                                        <p:tgtEl>
                                          <p:spTgt spid="128"/>
                                        </p:tgtEl>
                                        <p:attrNameLst>
                                          <p:attrName>ppt_x</p:attrName>
                                        </p:attrNameLst>
                                      </p:cBhvr>
                                      <p:tavLst>
                                        <p:tav tm="0">
                                          <p:val>
                                            <p:strVal val="#ppt_x"/>
                                          </p:val>
                                        </p:tav>
                                        <p:tav tm="100000">
                                          <p:val>
                                            <p:strVal val="#ppt_x"/>
                                          </p:val>
                                        </p:tav>
                                      </p:tavLst>
                                    </p:anim>
                                    <p:anim calcmode="lin" valueType="num">
                                      <p:cBhvr>
                                        <p:cTn id="46" dur="1000" fill="hold"/>
                                        <p:tgtEl>
                                          <p:spTgt spid="1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30"/>
                                        </p:tgtEl>
                                        <p:attrNameLst>
                                          <p:attrName>style.visibility</p:attrName>
                                        </p:attrNameLst>
                                      </p:cBhvr>
                                      <p:to>
                                        <p:strVal val="visible"/>
                                      </p:to>
                                    </p:set>
                                    <p:animEffect transition="in" filter="fade">
                                      <p:cBhvr>
                                        <p:cTn id="49" dur="1000"/>
                                        <p:tgtEl>
                                          <p:spTgt spid="130"/>
                                        </p:tgtEl>
                                      </p:cBhvr>
                                    </p:animEffect>
                                    <p:anim calcmode="lin" valueType="num">
                                      <p:cBhvr>
                                        <p:cTn id="50" dur="1000" fill="hold"/>
                                        <p:tgtEl>
                                          <p:spTgt spid="130"/>
                                        </p:tgtEl>
                                        <p:attrNameLst>
                                          <p:attrName>ppt_x</p:attrName>
                                        </p:attrNameLst>
                                      </p:cBhvr>
                                      <p:tavLst>
                                        <p:tav tm="0">
                                          <p:val>
                                            <p:strVal val="#ppt_x"/>
                                          </p:val>
                                        </p:tav>
                                        <p:tav tm="100000">
                                          <p:val>
                                            <p:strVal val="#ppt_x"/>
                                          </p:val>
                                        </p:tav>
                                      </p:tavLst>
                                    </p:anim>
                                    <p:anim calcmode="lin" valueType="num">
                                      <p:cBhvr>
                                        <p:cTn id="51" dur="1000" fill="hold"/>
                                        <p:tgtEl>
                                          <p:spTgt spid="13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31"/>
                                        </p:tgtEl>
                                        <p:attrNameLst>
                                          <p:attrName>style.visibility</p:attrName>
                                        </p:attrNameLst>
                                      </p:cBhvr>
                                      <p:to>
                                        <p:strVal val="visible"/>
                                      </p:to>
                                    </p:set>
                                    <p:animEffect transition="in" filter="fade">
                                      <p:cBhvr>
                                        <p:cTn id="54" dur="1000"/>
                                        <p:tgtEl>
                                          <p:spTgt spid="131"/>
                                        </p:tgtEl>
                                      </p:cBhvr>
                                    </p:animEffect>
                                    <p:anim calcmode="lin" valueType="num">
                                      <p:cBhvr>
                                        <p:cTn id="55" dur="1000" fill="hold"/>
                                        <p:tgtEl>
                                          <p:spTgt spid="131"/>
                                        </p:tgtEl>
                                        <p:attrNameLst>
                                          <p:attrName>ppt_x</p:attrName>
                                        </p:attrNameLst>
                                      </p:cBhvr>
                                      <p:tavLst>
                                        <p:tav tm="0">
                                          <p:val>
                                            <p:strVal val="#ppt_x"/>
                                          </p:val>
                                        </p:tav>
                                        <p:tav tm="100000">
                                          <p:val>
                                            <p:strVal val="#ppt_x"/>
                                          </p:val>
                                        </p:tav>
                                      </p:tavLst>
                                    </p:anim>
                                    <p:anim calcmode="lin" valueType="num">
                                      <p:cBhvr>
                                        <p:cTn id="56" dur="1000" fill="hold"/>
                                        <p:tgtEl>
                                          <p:spTgt spid="131"/>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134"/>
                                        </p:tgtEl>
                                        <p:attrNameLst>
                                          <p:attrName>style.visibility</p:attrName>
                                        </p:attrNameLst>
                                      </p:cBhvr>
                                      <p:to>
                                        <p:strVal val="visible"/>
                                      </p:to>
                                    </p:set>
                                    <p:animEffect transition="in" filter="fade">
                                      <p:cBhvr>
                                        <p:cTn id="59" dur="1000"/>
                                        <p:tgtEl>
                                          <p:spTgt spid="134"/>
                                        </p:tgtEl>
                                      </p:cBhvr>
                                    </p:animEffect>
                                    <p:anim calcmode="lin" valueType="num">
                                      <p:cBhvr>
                                        <p:cTn id="60" dur="1000" fill="hold"/>
                                        <p:tgtEl>
                                          <p:spTgt spid="134"/>
                                        </p:tgtEl>
                                        <p:attrNameLst>
                                          <p:attrName>ppt_x</p:attrName>
                                        </p:attrNameLst>
                                      </p:cBhvr>
                                      <p:tavLst>
                                        <p:tav tm="0">
                                          <p:val>
                                            <p:strVal val="#ppt_x"/>
                                          </p:val>
                                        </p:tav>
                                        <p:tav tm="100000">
                                          <p:val>
                                            <p:strVal val="#ppt_x"/>
                                          </p:val>
                                        </p:tav>
                                      </p:tavLst>
                                    </p:anim>
                                    <p:anim calcmode="lin" valueType="num">
                                      <p:cBhvr>
                                        <p:cTn id="61" dur="1000" fill="hold"/>
                                        <p:tgtEl>
                                          <p:spTgt spid="13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36"/>
                                        </p:tgtEl>
                                        <p:attrNameLst>
                                          <p:attrName>style.visibility</p:attrName>
                                        </p:attrNameLst>
                                      </p:cBhvr>
                                      <p:to>
                                        <p:strVal val="visible"/>
                                      </p:to>
                                    </p:set>
                                    <p:animEffect transition="in" filter="fade">
                                      <p:cBhvr>
                                        <p:cTn id="64" dur="1000"/>
                                        <p:tgtEl>
                                          <p:spTgt spid="136"/>
                                        </p:tgtEl>
                                      </p:cBhvr>
                                    </p:animEffect>
                                    <p:anim calcmode="lin" valueType="num">
                                      <p:cBhvr>
                                        <p:cTn id="65" dur="1000" fill="hold"/>
                                        <p:tgtEl>
                                          <p:spTgt spid="136"/>
                                        </p:tgtEl>
                                        <p:attrNameLst>
                                          <p:attrName>ppt_x</p:attrName>
                                        </p:attrNameLst>
                                      </p:cBhvr>
                                      <p:tavLst>
                                        <p:tav tm="0">
                                          <p:val>
                                            <p:strVal val="#ppt_x"/>
                                          </p:val>
                                        </p:tav>
                                        <p:tav tm="100000">
                                          <p:val>
                                            <p:strVal val="#ppt_x"/>
                                          </p:val>
                                        </p:tav>
                                      </p:tavLst>
                                    </p:anim>
                                    <p:anim calcmode="lin" valueType="num">
                                      <p:cBhvr>
                                        <p:cTn id="66" dur="1000" fill="hold"/>
                                        <p:tgtEl>
                                          <p:spTgt spid="13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37"/>
                                        </p:tgtEl>
                                        <p:attrNameLst>
                                          <p:attrName>style.visibility</p:attrName>
                                        </p:attrNameLst>
                                      </p:cBhvr>
                                      <p:to>
                                        <p:strVal val="visible"/>
                                      </p:to>
                                    </p:set>
                                    <p:animEffect transition="in" filter="fade">
                                      <p:cBhvr>
                                        <p:cTn id="69" dur="1000"/>
                                        <p:tgtEl>
                                          <p:spTgt spid="137"/>
                                        </p:tgtEl>
                                      </p:cBhvr>
                                    </p:animEffect>
                                    <p:anim calcmode="lin" valueType="num">
                                      <p:cBhvr>
                                        <p:cTn id="70" dur="1000" fill="hold"/>
                                        <p:tgtEl>
                                          <p:spTgt spid="137"/>
                                        </p:tgtEl>
                                        <p:attrNameLst>
                                          <p:attrName>ppt_x</p:attrName>
                                        </p:attrNameLst>
                                      </p:cBhvr>
                                      <p:tavLst>
                                        <p:tav tm="0">
                                          <p:val>
                                            <p:strVal val="#ppt_x"/>
                                          </p:val>
                                        </p:tav>
                                        <p:tav tm="100000">
                                          <p:val>
                                            <p:strVal val="#ppt_x"/>
                                          </p:val>
                                        </p:tav>
                                      </p:tavLst>
                                    </p:anim>
                                    <p:anim calcmode="lin" valueType="num">
                                      <p:cBhvr>
                                        <p:cTn id="71" dur="1000" fill="hold"/>
                                        <p:tgtEl>
                                          <p:spTgt spid="137"/>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148"/>
                                        </p:tgtEl>
                                        <p:attrNameLst>
                                          <p:attrName>style.visibility</p:attrName>
                                        </p:attrNameLst>
                                      </p:cBhvr>
                                      <p:to>
                                        <p:strVal val="visible"/>
                                      </p:to>
                                    </p:set>
                                    <p:animEffect transition="in" filter="fade">
                                      <p:cBhvr>
                                        <p:cTn id="74" dur="1000"/>
                                        <p:tgtEl>
                                          <p:spTgt spid="148"/>
                                        </p:tgtEl>
                                      </p:cBhvr>
                                    </p:animEffect>
                                    <p:anim calcmode="lin" valueType="num">
                                      <p:cBhvr>
                                        <p:cTn id="75" dur="1000" fill="hold"/>
                                        <p:tgtEl>
                                          <p:spTgt spid="148"/>
                                        </p:tgtEl>
                                        <p:attrNameLst>
                                          <p:attrName>ppt_x</p:attrName>
                                        </p:attrNameLst>
                                      </p:cBhvr>
                                      <p:tavLst>
                                        <p:tav tm="0">
                                          <p:val>
                                            <p:strVal val="#ppt_x"/>
                                          </p:val>
                                        </p:tav>
                                        <p:tav tm="100000">
                                          <p:val>
                                            <p:strVal val="#ppt_x"/>
                                          </p:val>
                                        </p:tav>
                                      </p:tavLst>
                                    </p:anim>
                                    <p:anim calcmode="lin" valueType="num">
                                      <p:cBhvr>
                                        <p:cTn id="76" dur="1000" fill="hold"/>
                                        <p:tgtEl>
                                          <p:spTgt spid="148"/>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141"/>
                                        </p:tgtEl>
                                        <p:attrNameLst>
                                          <p:attrName>style.visibility</p:attrName>
                                        </p:attrNameLst>
                                      </p:cBhvr>
                                      <p:to>
                                        <p:strVal val="visible"/>
                                      </p:to>
                                    </p:set>
                                    <p:animEffect transition="in" filter="fade">
                                      <p:cBhvr>
                                        <p:cTn id="81" dur="1000"/>
                                        <p:tgtEl>
                                          <p:spTgt spid="141"/>
                                        </p:tgtEl>
                                      </p:cBhvr>
                                    </p:animEffect>
                                    <p:anim calcmode="lin" valueType="num">
                                      <p:cBhvr>
                                        <p:cTn id="82" dur="1000" fill="hold"/>
                                        <p:tgtEl>
                                          <p:spTgt spid="141"/>
                                        </p:tgtEl>
                                        <p:attrNameLst>
                                          <p:attrName>ppt_x</p:attrName>
                                        </p:attrNameLst>
                                      </p:cBhvr>
                                      <p:tavLst>
                                        <p:tav tm="0">
                                          <p:val>
                                            <p:strVal val="#ppt_x"/>
                                          </p:val>
                                        </p:tav>
                                        <p:tav tm="100000">
                                          <p:val>
                                            <p:strVal val="#ppt_x"/>
                                          </p:val>
                                        </p:tav>
                                      </p:tavLst>
                                    </p:anim>
                                    <p:anim calcmode="lin" valueType="num">
                                      <p:cBhvr>
                                        <p:cTn id="83" dur="1000" fill="hold"/>
                                        <p:tgtEl>
                                          <p:spTgt spid="14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42"/>
                                        </p:tgtEl>
                                        <p:attrNameLst>
                                          <p:attrName>style.visibility</p:attrName>
                                        </p:attrNameLst>
                                      </p:cBhvr>
                                      <p:to>
                                        <p:strVal val="visible"/>
                                      </p:to>
                                    </p:set>
                                    <p:animEffect transition="in" filter="fade">
                                      <p:cBhvr>
                                        <p:cTn id="86" dur="1000"/>
                                        <p:tgtEl>
                                          <p:spTgt spid="142"/>
                                        </p:tgtEl>
                                      </p:cBhvr>
                                    </p:animEffect>
                                    <p:anim calcmode="lin" valueType="num">
                                      <p:cBhvr>
                                        <p:cTn id="87" dur="1000" fill="hold"/>
                                        <p:tgtEl>
                                          <p:spTgt spid="142"/>
                                        </p:tgtEl>
                                        <p:attrNameLst>
                                          <p:attrName>ppt_x</p:attrName>
                                        </p:attrNameLst>
                                      </p:cBhvr>
                                      <p:tavLst>
                                        <p:tav tm="0">
                                          <p:val>
                                            <p:strVal val="#ppt_x"/>
                                          </p:val>
                                        </p:tav>
                                        <p:tav tm="100000">
                                          <p:val>
                                            <p:strVal val="#ppt_x"/>
                                          </p:val>
                                        </p:tav>
                                      </p:tavLst>
                                    </p:anim>
                                    <p:anim calcmode="lin" valueType="num">
                                      <p:cBhvr>
                                        <p:cTn id="88" dur="1000" fill="hold"/>
                                        <p:tgtEl>
                                          <p:spTgt spid="142"/>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43"/>
                                        </p:tgtEl>
                                        <p:attrNameLst>
                                          <p:attrName>style.visibility</p:attrName>
                                        </p:attrNameLst>
                                      </p:cBhvr>
                                      <p:to>
                                        <p:strVal val="visible"/>
                                      </p:to>
                                    </p:set>
                                    <p:animEffect transition="in" filter="fade">
                                      <p:cBhvr>
                                        <p:cTn id="91" dur="1000"/>
                                        <p:tgtEl>
                                          <p:spTgt spid="143"/>
                                        </p:tgtEl>
                                      </p:cBhvr>
                                    </p:animEffect>
                                    <p:anim calcmode="lin" valueType="num">
                                      <p:cBhvr>
                                        <p:cTn id="92" dur="1000" fill="hold"/>
                                        <p:tgtEl>
                                          <p:spTgt spid="143"/>
                                        </p:tgtEl>
                                        <p:attrNameLst>
                                          <p:attrName>ppt_x</p:attrName>
                                        </p:attrNameLst>
                                      </p:cBhvr>
                                      <p:tavLst>
                                        <p:tav tm="0">
                                          <p:val>
                                            <p:strVal val="#ppt_x"/>
                                          </p:val>
                                        </p:tav>
                                        <p:tav tm="100000">
                                          <p:val>
                                            <p:strVal val="#ppt_x"/>
                                          </p:val>
                                        </p:tav>
                                      </p:tavLst>
                                    </p:anim>
                                    <p:anim calcmode="lin" valueType="num">
                                      <p:cBhvr>
                                        <p:cTn id="93" dur="1000" fill="hold"/>
                                        <p:tgtEl>
                                          <p:spTgt spid="143"/>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144"/>
                                        </p:tgtEl>
                                        <p:attrNameLst>
                                          <p:attrName>style.visibility</p:attrName>
                                        </p:attrNameLst>
                                      </p:cBhvr>
                                      <p:to>
                                        <p:strVal val="visible"/>
                                      </p:to>
                                    </p:set>
                                    <p:animEffect transition="in" filter="fade">
                                      <p:cBhvr>
                                        <p:cTn id="96" dur="1000"/>
                                        <p:tgtEl>
                                          <p:spTgt spid="144"/>
                                        </p:tgtEl>
                                      </p:cBhvr>
                                    </p:animEffect>
                                    <p:anim calcmode="lin" valueType="num">
                                      <p:cBhvr>
                                        <p:cTn id="97" dur="1000" fill="hold"/>
                                        <p:tgtEl>
                                          <p:spTgt spid="144"/>
                                        </p:tgtEl>
                                        <p:attrNameLst>
                                          <p:attrName>ppt_x</p:attrName>
                                        </p:attrNameLst>
                                      </p:cBhvr>
                                      <p:tavLst>
                                        <p:tav tm="0">
                                          <p:val>
                                            <p:strVal val="#ppt_x"/>
                                          </p:val>
                                        </p:tav>
                                        <p:tav tm="100000">
                                          <p:val>
                                            <p:strVal val="#ppt_x"/>
                                          </p:val>
                                        </p:tav>
                                      </p:tavLst>
                                    </p:anim>
                                    <p:anim calcmode="lin" valueType="num">
                                      <p:cBhvr>
                                        <p:cTn id="98" dur="1000" fill="hold"/>
                                        <p:tgtEl>
                                          <p:spTgt spid="144"/>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145"/>
                                        </p:tgtEl>
                                        <p:attrNameLst>
                                          <p:attrName>style.visibility</p:attrName>
                                        </p:attrNameLst>
                                      </p:cBhvr>
                                      <p:to>
                                        <p:strVal val="visible"/>
                                      </p:to>
                                    </p:set>
                                    <p:animEffect transition="in" filter="fade">
                                      <p:cBhvr>
                                        <p:cTn id="101" dur="1000"/>
                                        <p:tgtEl>
                                          <p:spTgt spid="145"/>
                                        </p:tgtEl>
                                      </p:cBhvr>
                                    </p:animEffect>
                                    <p:anim calcmode="lin" valueType="num">
                                      <p:cBhvr>
                                        <p:cTn id="102" dur="1000" fill="hold"/>
                                        <p:tgtEl>
                                          <p:spTgt spid="145"/>
                                        </p:tgtEl>
                                        <p:attrNameLst>
                                          <p:attrName>ppt_x</p:attrName>
                                        </p:attrNameLst>
                                      </p:cBhvr>
                                      <p:tavLst>
                                        <p:tav tm="0">
                                          <p:val>
                                            <p:strVal val="#ppt_x"/>
                                          </p:val>
                                        </p:tav>
                                        <p:tav tm="100000">
                                          <p:val>
                                            <p:strVal val="#ppt_x"/>
                                          </p:val>
                                        </p:tav>
                                      </p:tavLst>
                                    </p:anim>
                                    <p:anim calcmode="lin" valueType="num">
                                      <p:cBhvr>
                                        <p:cTn id="103" dur="1000" fill="hold"/>
                                        <p:tgtEl>
                                          <p:spTgt spid="145"/>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146"/>
                                        </p:tgtEl>
                                        <p:attrNameLst>
                                          <p:attrName>style.visibility</p:attrName>
                                        </p:attrNameLst>
                                      </p:cBhvr>
                                      <p:to>
                                        <p:strVal val="visible"/>
                                      </p:to>
                                    </p:set>
                                    <p:animEffect transition="in" filter="fade">
                                      <p:cBhvr>
                                        <p:cTn id="106" dur="1000"/>
                                        <p:tgtEl>
                                          <p:spTgt spid="146"/>
                                        </p:tgtEl>
                                      </p:cBhvr>
                                    </p:animEffect>
                                    <p:anim calcmode="lin" valueType="num">
                                      <p:cBhvr>
                                        <p:cTn id="107" dur="1000" fill="hold"/>
                                        <p:tgtEl>
                                          <p:spTgt spid="146"/>
                                        </p:tgtEl>
                                        <p:attrNameLst>
                                          <p:attrName>ppt_x</p:attrName>
                                        </p:attrNameLst>
                                      </p:cBhvr>
                                      <p:tavLst>
                                        <p:tav tm="0">
                                          <p:val>
                                            <p:strVal val="#ppt_x"/>
                                          </p:val>
                                        </p:tav>
                                        <p:tav tm="100000">
                                          <p:val>
                                            <p:strVal val="#ppt_x"/>
                                          </p:val>
                                        </p:tav>
                                      </p:tavLst>
                                    </p:anim>
                                    <p:anim calcmode="lin" valueType="num">
                                      <p:cBhvr>
                                        <p:cTn id="108" dur="1000" fill="hold"/>
                                        <p:tgtEl>
                                          <p:spTgt spid="146"/>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149"/>
                                        </p:tgtEl>
                                        <p:attrNameLst>
                                          <p:attrName>style.visibility</p:attrName>
                                        </p:attrNameLst>
                                      </p:cBhvr>
                                      <p:to>
                                        <p:strVal val="visible"/>
                                      </p:to>
                                    </p:set>
                                    <p:animEffect transition="in" filter="fade">
                                      <p:cBhvr>
                                        <p:cTn id="111" dur="1000"/>
                                        <p:tgtEl>
                                          <p:spTgt spid="149"/>
                                        </p:tgtEl>
                                      </p:cBhvr>
                                    </p:animEffect>
                                    <p:anim calcmode="lin" valueType="num">
                                      <p:cBhvr>
                                        <p:cTn id="112" dur="1000" fill="hold"/>
                                        <p:tgtEl>
                                          <p:spTgt spid="149"/>
                                        </p:tgtEl>
                                        <p:attrNameLst>
                                          <p:attrName>ppt_x</p:attrName>
                                        </p:attrNameLst>
                                      </p:cBhvr>
                                      <p:tavLst>
                                        <p:tav tm="0">
                                          <p:val>
                                            <p:strVal val="#ppt_x"/>
                                          </p:val>
                                        </p:tav>
                                        <p:tav tm="100000">
                                          <p:val>
                                            <p:strVal val="#ppt_x"/>
                                          </p:val>
                                        </p:tav>
                                      </p:tavLst>
                                    </p:anim>
                                    <p:anim calcmode="lin" valueType="num">
                                      <p:cBhvr>
                                        <p:cTn id="113" dur="1000" fill="hold"/>
                                        <p:tgtEl>
                                          <p:spTgt spid="1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1" grpId="0" animBg="1"/>
      <p:bldP spid="132" grpId="0" animBg="1"/>
      <p:bldP spid="133" grpId="0" animBg="1"/>
      <p:bldP spid="136" grpId="0" animBg="1"/>
      <p:bldP spid="137" grpId="0" animBg="1"/>
      <p:bldP spid="138" grpId="0" animBg="1"/>
      <p:bldP spid="139" grpId="0" animBg="1"/>
      <p:bldP spid="142" grpId="0" animBg="1"/>
      <p:bldP spid="143" grpId="0" animBg="1"/>
      <p:bldP spid="145" grpId="0" animBg="1"/>
      <p:bldP spid="14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pic>
        <p:nvPicPr>
          <p:cNvPr id="155" name="Google Shape;155;g2d54621a7a9_0_19" descr="New Delhi: Forest dept prepares to replace vilayati kikar with native  species | Cities News,The Indian Express"/>
          <p:cNvPicPr preferRelativeResize="0"/>
          <p:nvPr/>
        </p:nvPicPr>
        <p:blipFill rotWithShape="1">
          <a:blip r:embed="rId3">
            <a:alphaModFix/>
          </a:blip>
          <a:srcRect/>
          <a:stretch/>
        </p:blipFill>
        <p:spPr>
          <a:xfrm>
            <a:off x="4066350" y="4056100"/>
            <a:ext cx="2286000" cy="1812000"/>
          </a:xfrm>
          <a:prstGeom prst="rect">
            <a:avLst/>
          </a:prstGeom>
          <a:noFill/>
          <a:ln>
            <a:noFill/>
          </a:ln>
        </p:spPr>
      </p:pic>
      <p:pic>
        <p:nvPicPr>
          <p:cNvPr id="156" name="Google Shape;156;g2d54621a7a9_0_19" descr="New Delhi: Forest dept prepares to replace vilayati kikar with native  species | Cities News,The Indian Express"/>
          <p:cNvPicPr preferRelativeResize="0"/>
          <p:nvPr/>
        </p:nvPicPr>
        <p:blipFill rotWithShape="1">
          <a:blip r:embed="rId3">
            <a:alphaModFix/>
          </a:blip>
          <a:srcRect/>
          <a:stretch/>
        </p:blipFill>
        <p:spPr>
          <a:xfrm>
            <a:off x="6707600" y="4050700"/>
            <a:ext cx="2286000" cy="1812000"/>
          </a:xfrm>
          <a:prstGeom prst="rect">
            <a:avLst/>
          </a:prstGeom>
          <a:noFill/>
          <a:ln>
            <a:noFill/>
          </a:ln>
        </p:spPr>
      </p:pic>
      <p:sp>
        <p:nvSpPr>
          <p:cNvPr id="157" name="Google Shape;157;g2d54621a7a9_0_19"/>
          <p:cNvSpPr/>
          <p:nvPr/>
        </p:nvSpPr>
        <p:spPr>
          <a:xfrm>
            <a:off x="3967800" y="3999425"/>
            <a:ext cx="2508900" cy="19419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58" name="Google Shape;158;g2d54621a7a9_0_19"/>
          <p:cNvSpPr/>
          <p:nvPr/>
        </p:nvSpPr>
        <p:spPr>
          <a:xfrm>
            <a:off x="4066347" y="4050700"/>
            <a:ext cx="2286000" cy="18288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59" name="Google Shape;159;g2d54621a7a9_0_19"/>
          <p:cNvSpPr/>
          <p:nvPr/>
        </p:nvSpPr>
        <p:spPr>
          <a:xfrm>
            <a:off x="6597875" y="3965650"/>
            <a:ext cx="2440200" cy="19989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60" name="Google Shape;160;g2d54621a7a9_0_19"/>
          <p:cNvSpPr/>
          <p:nvPr/>
        </p:nvSpPr>
        <p:spPr>
          <a:xfrm>
            <a:off x="6696413" y="4033900"/>
            <a:ext cx="2286000" cy="18288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pic>
        <p:nvPicPr>
          <p:cNvPr id="161" name="Google Shape;161;g2d54621a7a9_0_19"/>
          <p:cNvPicPr preferRelativeResize="0"/>
          <p:nvPr/>
        </p:nvPicPr>
        <p:blipFill>
          <a:blip r:embed="rId4">
            <a:alphaModFix/>
          </a:blip>
          <a:stretch>
            <a:fillRect/>
          </a:stretch>
        </p:blipFill>
        <p:spPr>
          <a:xfrm>
            <a:off x="9283600" y="926325"/>
            <a:ext cx="2308324" cy="1828800"/>
          </a:xfrm>
          <a:prstGeom prst="rect">
            <a:avLst/>
          </a:prstGeom>
          <a:noFill/>
          <a:ln>
            <a:noFill/>
          </a:ln>
        </p:spPr>
      </p:pic>
      <p:pic>
        <p:nvPicPr>
          <p:cNvPr id="162" name="Google Shape;162;g2d54621a7a9_0_19"/>
          <p:cNvPicPr preferRelativeResize="0"/>
          <p:nvPr/>
        </p:nvPicPr>
        <p:blipFill>
          <a:blip r:embed="rId4">
            <a:alphaModFix/>
          </a:blip>
          <a:stretch>
            <a:fillRect/>
          </a:stretch>
        </p:blipFill>
        <p:spPr>
          <a:xfrm>
            <a:off x="6685263" y="909525"/>
            <a:ext cx="2308324" cy="1828800"/>
          </a:xfrm>
          <a:prstGeom prst="rect">
            <a:avLst/>
          </a:prstGeom>
          <a:noFill/>
          <a:ln>
            <a:noFill/>
          </a:ln>
        </p:spPr>
      </p:pic>
      <p:sp>
        <p:nvSpPr>
          <p:cNvPr id="163" name="Google Shape;163;g2d54621a7a9_0_19"/>
          <p:cNvSpPr/>
          <p:nvPr/>
        </p:nvSpPr>
        <p:spPr>
          <a:xfrm>
            <a:off x="9202150" y="824475"/>
            <a:ext cx="2440200" cy="19989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64" name="Google Shape;164;g2d54621a7a9_0_19"/>
          <p:cNvSpPr/>
          <p:nvPr/>
        </p:nvSpPr>
        <p:spPr>
          <a:xfrm>
            <a:off x="9283588" y="909525"/>
            <a:ext cx="2286000" cy="18288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65" name="Google Shape;165;g2d54621a7a9_0_19"/>
          <p:cNvSpPr/>
          <p:nvPr/>
        </p:nvSpPr>
        <p:spPr>
          <a:xfrm>
            <a:off x="6597875" y="841275"/>
            <a:ext cx="2440200" cy="19989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66" name="Google Shape;166;g2d54621a7a9_0_19"/>
          <p:cNvSpPr/>
          <p:nvPr/>
        </p:nvSpPr>
        <p:spPr>
          <a:xfrm>
            <a:off x="6696413" y="909525"/>
            <a:ext cx="2286000" cy="18288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pic>
        <p:nvPicPr>
          <p:cNvPr id="167" name="Google Shape;167;g2d54621a7a9_0_19"/>
          <p:cNvPicPr preferRelativeResize="0"/>
          <p:nvPr/>
        </p:nvPicPr>
        <p:blipFill rotWithShape="1">
          <a:blip r:embed="rId5">
            <a:alphaModFix/>
          </a:blip>
          <a:srcRect r="23301"/>
          <a:stretch/>
        </p:blipFill>
        <p:spPr>
          <a:xfrm>
            <a:off x="9283600" y="4050700"/>
            <a:ext cx="2286001" cy="1828800"/>
          </a:xfrm>
          <a:prstGeom prst="rect">
            <a:avLst/>
          </a:prstGeom>
          <a:noFill/>
          <a:ln>
            <a:noFill/>
          </a:ln>
        </p:spPr>
      </p:pic>
      <p:sp>
        <p:nvSpPr>
          <p:cNvPr id="168" name="Google Shape;168;g2d54621a7a9_0_19"/>
          <p:cNvSpPr/>
          <p:nvPr/>
        </p:nvSpPr>
        <p:spPr>
          <a:xfrm>
            <a:off x="9202150" y="3948850"/>
            <a:ext cx="2440200" cy="19989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69" name="Google Shape;169;g2d54621a7a9_0_19"/>
          <p:cNvSpPr/>
          <p:nvPr/>
        </p:nvSpPr>
        <p:spPr>
          <a:xfrm>
            <a:off x="9283588" y="4033900"/>
            <a:ext cx="2286000" cy="18288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pic>
        <p:nvPicPr>
          <p:cNvPr id="170" name="Google Shape;170;g2d54621a7a9_0_19" descr="Image of Aerial view of dry barren land - Austockphoto"/>
          <p:cNvPicPr preferRelativeResize="0"/>
          <p:nvPr/>
        </p:nvPicPr>
        <p:blipFill rotWithShape="1">
          <a:blip r:embed="rId6">
            <a:alphaModFix/>
          </a:blip>
          <a:srcRect/>
          <a:stretch/>
        </p:blipFill>
        <p:spPr>
          <a:xfrm>
            <a:off x="4066350" y="931600"/>
            <a:ext cx="2286001" cy="1828800"/>
          </a:xfrm>
          <a:prstGeom prst="rect">
            <a:avLst/>
          </a:prstGeom>
          <a:noFill/>
          <a:ln>
            <a:noFill/>
          </a:ln>
        </p:spPr>
      </p:pic>
      <p:sp>
        <p:nvSpPr>
          <p:cNvPr id="171" name="Google Shape;171;g2d54621a7a9_0_19"/>
          <p:cNvSpPr/>
          <p:nvPr/>
        </p:nvSpPr>
        <p:spPr>
          <a:xfrm>
            <a:off x="3967800" y="875050"/>
            <a:ext cx="2508900" cy="19419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72" name="Google Shape;172;g2d54621a7a9_0_19"/>
          <p:cNvSpPr/>
          <p:nvPr/>
        </p:nvSpPr>
        <p:spPr>
          <a:xfrm>
            <a:off x="4066347" y="926325"/>
            <a:ext cx="2286000" cy="18288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73" name="Google Shape;173;g2d54621a7a9_0_19"/>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Project</a:t>
            </a:r>
            <a:endParaRPr/>
          </a:p>
          <a:p>
            <a:pPr marL="0" lvl="0" indent="0" algn="l" rtl="0">
              <a:spcBef>
                <a:spcPts val="0"/>
              </a:spcBef>
              <a:spcAft>
                <a:spcPts val="0"/>
              </a:spcAft>
              <a:buNone/>
            </a:pPr>
            <a:r>
              <a:rPr lang="en-US"/>
              <a:t>Scenario</a:t>
            </a:r>
            <a:endParaRPr/>
          </a:p>
        </p:txBody>
      </p:sp>
      <p:cxnSp>
        <p:nvCxnSpPr>
          <p:cNvPr id="174" name="Google Shape;174;g2d54621a7a9_0_19"/>
          <p:cNvCxnSpPr>
            <a:stCxn id="171" idx="2"/>
            <a:endCxn id="157" idx="0"/>
          </p:cNvCxnSpPr>
          <p:nvPr/>
        </p:nvCxnSpPr>
        <p:spPr>
          <a:xfrm>
            <a:off x="5222250" y="2816950"/>
            <a:ext cx="0" cy="1182600"/>
          </a:xfrm>
          <a:prstGeom prst="straightConnector1">
            <a:avLst/>
          </a:prstGeom>
          <a:noFill/>
          <a:ln w="38100" cap="flat" cmpd="sng">
            <a:solidFill>
              <a:schemeClr val="dk1"/>
            </a:solidFill>
            <a:prstDash val="solid"/>
            <a:round/>
            <a:headEnd type="none" w="med" len="med"/>
            <a:tailEnd type="triangle" w="med" len="med"/>
          </a:ln>
        </p:spPr>
      </p:cxnSp>
      <p:cxnSp>
        <p:nvCxnSpPr>
          <p:cNvPr id="175" name="Google Shape;175;g2d54621a7a9_0_19"/>
          <p:cNvCxnSpPr>
            <a:stCxn id="165" idx="2"/>
            <a:endCxn id="159" idx="0"/>
          </p:cNvCxnSpPr>
          <p:nvPr/>
        </p:nvCxnSpPr>
        <p:spPr>
          <a:xfrm>
            <a:off x="7817975" y="2840175"/>
            <a:ext cx="0" cy="1125600"/>
          </a:xfrm>
          <a:prstGeom prst="straightConnector1">
            <a:avLst/>
          </a:prstGeom>
          <a:noFill/>
          <a:ln w="38100" cap="flat" cmpd="sng">
            <a:solidFill>
              <a:schemeClr val="dk1"/>
            </a:solidFill>
            <a:prstDash val="solid"/>
            <a:round/>
            <a:headEnd type="none" w="med" len="med"/>
            <a:tailEnd type="triangle" w="med" len="med"/>
          </a:ln>
        </p:spPr>
      </p:cxnSp>
      <p:cxnSp>
        <p:nvCxnSpPr>
          <p:cNvPr id="176" name="Google Shape;176;g2d54621a7a9_0_19"/>
          <p:cNvCxnSpPr>
            <a:stCxn id="163" idx="2"/>
            <a:endCxn id="168" idx="0"/>
          </p:cNvCxnSpPr>
          <p:nvPr/>
        </p:nvCxnSpPr>
        <p:spPr>
          <a:xfrm>
            <a:off x="10422250" y="2823375"/>
            <a:ext cx="0" cy="1125600"/>
          </a:xfrm>
          <a:prstGeom prst="straightConnector1">
            <a:avLst/>
          </a:prstGeom>
          <a:noFill/>
          <a:ln w="38100" cap="flat" cmpd="sng">
            <a:solidFill>
              <a:schemeClr val="dk1"/>
            </a:solidFill>
            <a:prstDash val="solid"/>
            <a:round/>
            <a:headEnd type="none" w="med" len="me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circle(in)">
                                      <p:cBhvr>
                                        <p:cTn id="7" dur="2000"/>
                                        <p:tgtEl>
                                          <p:spTgt spid="15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57"/>
                                        </p:tgtEl>
                                        <p:attrNameLst>
                                          <p:attrName>style.visibility</p:attrName>
                                        </p:attrNameLst>
                                      </p:cBhvr>
                                      <p:to>
                                        <p:strVal val="visible"/>
                                      </p:to>
                                    </p:set>
                                    <p:animEffect transition="in" filter="circle(in)">
                                      <p:cBhvr>
                                        <p:cTn id="10" dur="2000"/>
                                        <p:tgtEl>
                                          <p:spTgt spid="157"/>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58"/>
                                        </p:tgtEl>
                                        <p:attrNameLst>
                                          <p:attrName>style.visibility</p:attrName>
                                        </p:attrNameLst>
                                      </p:cBhvr>
                                      <p:to>
                                        <p:strVal val="visible"/>
                                      </p:to>
                                    </p:set>
                                    <p:animEffect transition="in" filter="circle(in)">
                                      <p:cBhvr>
                                        <p:cTn id="13" dur="2000"/>
                                        <p:tgtEl>
                                          <p:spTgt spid="158"/>
                                        </p:tgtEl>
                                      </p:cBhvr>
                                    </p:animEffect>
                                  </p:childTnLst>
                                </p:cTn>
                              </p:par>
                              <p:par>
                                <p:cTn id="14" presetID="6" presetClass="entr" presetSubtype="16" fill="hold" nodeType="withEffect">
                                  <p:stCondLst>
                                    <p:cond delay="0"/>
                                  </p:stCondLst>
                                  <p:childTnLst>
                                    <p:set>
                                      <p:cBhvr>
                                        <p:cTn id="15" dur="1" fill="hold">
                                          <p:stCondLst>
                                            <p:cond delay="0"/>
                                          </p:stCondLst>
                                        </p:cTn>
                                        <p:tgtEl>
                                          <p:spTgt spid="170"/>
                                        </p:tgtEl>
                                        <p:attrNameLst>
                                          <p:attrName>style.visibility</p:attrName>
                                        </p:attrNameLst>
                                      </p:cBhvr>
                                      <p:to>
                                        <p:strVal val="visible"/>
                                      </p:to>
                                    </p:set>
                                    <p:animEffect transition="in" filter="circle(in)">
                                      <p:cBhvr>
                                        <p:cTn id="16" dur="2000"/>
                                        <p:tgtEl>
                                          <p:spTgt spid="170"/>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171"/>
                                        </p:tgtEl>
                                        <p:attrNameLst>
                                          <p:attrName>style.visibility</p:attrName>
                                        </p:attrNameLst>
                                      </p:cBhvr>
                                      <p:to>
                                        <p:strVal val="visible"/>
                                      </p:to>
                                    </p:set>
                                    <p:animEffect transition="in" filter="circle(in)">
                                      <p:cBhvr>
                                        <p:cTn id="19" dur="2000"/>
                                        <p:tgtEl>
                                          <p:spTgt spid="171"/>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172"/>
                                        </p:tgtEl>
                                        <p:attrNameLst>
                                          <p:attrName>style.visibility</p:attrName>
                                        </p:attrNameLst>
                                      </p:cBhvr>
                                      <p:to>
                                        <p:strVal val="visible"/>
                                      </p:to>
                                    </p:set>
                                    <p:animEffect transition="in" filter="circle(in)">
                                      <p:cBhvr>
                                        <p:cTn id="22" dur="2000"/>
                                        <p:tgtEl>
                                          <p:spTgt spid="172"/>
                                        </p:tgtEl>
                                      </p:cBhvr>
                                    </p:animEffect>
                                  </p:childTnLst>
                                </p:cTn>
                              </p:par>
                              <p:par>
                                <p:cTn id="23" presetID="6" presetClass="entr" presetSubtype="16" fill="hold" nodeType="withEffect">
                                  <p:stCondLst>
                                    <p:cond delay="0"/>
                                  </p:stCondLst>
                                  <p:childTnLst>
                                    <p:set>
                                      <p:cBhvr>
                                        <p:cTn id="24" dur="1" fill="hold">
                                          <p:stCondLst>
                                            <p:cond delay="0"/>
                                          </p:stCondLst>
                                        </p:cTn>
                                        <p:tgtEl>
                                          <p:spTgt spid="174"/>
                                        </p:tgtEl>
                                        <p:attrNameLst>
                                          <p:attrName>style.visibility</p:attrName>
                                        </p:attrNameLst>
                                      </p:cBhvr>
                                      <p:to>
                                        <p:strVal val="visible"/>
                                      </p:to>
                                    </p:set>
                                    <p:animEffect transition="in" filter="circle(in)">
                                      <p:cBhvr>
                                        <p:cTn id="25" dur="2000"/>
                                        <p:tgtEl>
                                          <p:spTgt spid="174"/>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156"/>
                                        </p:tgtEl>
                                        <p:attrNameLst>
                                          <p:attrName>style.visibility</p:attrName>
                                        </p:attrNameLst>
                                      </p:cBhvr>
                                      <p:to>
                                        <p:strVal val="visible"/>
                                      </p:to>
                                    </p:set>
                                    <p:animEffect transition="in" filter="circle(in)">
                                      <p:cBhvr>
                                        <p:cTn id="30" dur="2000"/>
                                        <p:tgtEl>
                                          <p:spTgt spid="156"/>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159"/>
                                        </p:tgtEl>
                                        <p:attrNameLst>
                                          <p:attrName>style.visibility</p:attrName>
                                        </p:attrNameLst>
                                      </p:cBhvr>
                                      <p:to>
                                        <p:strVal val="visible"/>
                                      </p:to>
                                    </p:set>
                                    <p:animEffect transition="in" filter="circle(in)">
                                      <p:cBhvr>
                                        <p:cTn id="33" dur="2000"/>
                                        <p:tgtEl>
                                          <p:spTgt spid="159"/>
                                        </p:tgtEl>
                                      </p:cBhvr>
                                    </p:animEffect>
                                  </p:childTnLst>
                                </p:cTn>
                              </p:par>
                              <p:par>
                                <p:cTn id="34" presetID="6" presetClass="entr" presetSubtype="16" fill="hold" grpId="0" nodeType="withEffect">
                                  <p:stCondLst>
                                    <p:cond delay="0"/>
                                  </p:stCondLst>
                                  <p:childTnLst>
                                    <p:set>
                                      <p:cBhvr>
                                        <p:cTn id="35" dur="1" fill="hold">
                                          <p:stCondLst>
                                            <p:cond delay="0"/>
                                          </p:stCondLst>
                                        </p:cTn>
                                        <p:tgtEl>
                                          <p:spTgt spid="160"/>
                                        </p:tgtEl>
                                        <p:attrNameLst>
                                          <p:attrName>style.visibility</p:attrName>
                                        </p:attrNameLst>
                                      </p:cBhvr>
                                      <p:to>
                                        <p:strVal val="visible"/>
                                      </p:to>
                                    </p:set>
                                    <p:animEffect transition="in" filter="circle(in)">
                                      <p:cBhvr>
                                        <p:cTn id="36" dur="2000"/>
                                        <p:tgtEl>
                                          <p:spTgt spid="160"/>
                                        </p:tgtEl>
                                      </p:cBhvr>
                                    </p:animEffect>
                                  </p:childTnLst>
                                </p:cTn>
                              </p:par>
                              <p:par>
                                <p:cTn id="37" presetID="6" presetClass="entr" presetSubtype="16" fill="hold" nodeType="withEffect">
                                  <p:stCondLst>
                                    <p:cond delay="0"/>
                                  </p:stCondLst>
                                  <p:childTnLst>
                                    <p:set>
                                      <p:cBhvr>
                                        <p:cTn id="38" dur="1" fill="hold">
                                          <p:stCondLst>
                                            <p:cond delay="0"/>
                                          </p:stCondLst>
                                        </p:cTn>
                                        <p:tgtEl>
                                          <p:spTgt spid="162"/>
                                        </p:tgtEl>
                                        <p:attrNameLst>
                                          <p:attrName>style.visibility</p:attrName>
                                        </p:attrNameLst>
                                      </p:cBhvr>
                                      <p:to>
                                        <p:strVal val="visible"/>
                                      </p:to>
                                    </p:set>
                                    <p:animEffect transition="in" filter="circle(in)">
                                      <p:cBhvr>
                                        <p:cTn id="39" dur="2000"/>
                                        <p:tgtEl>
                                          <p:spTgt spid="162"/>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165"/>
                                        </p:tgtEl>
                                        <p:attrNameLst>
                                          <p:attrName>style.visibility</p:attrName>
                                        </p:attrNameLst>
                                      </p:cBhvr>
                                      <p:to>
                                        <p:strVal val="visible"/>
                                      </p:to>
                                    </p:set>
                                    <p:animEffect transition="in" filter="circle(in)">
                                      <p:cBhvr>
                                        <p:cTn id="42" dur="2000"/>
                                        <p:tgtEl>
                                          <p:spTgt spid="165"/>
                                        </p:tgtEl>
                                      </p:cBhvr>
                                    </p:animEffect>
                                  </p:childTnLst>
                                </p:cTn>
                              </p:par>
                              <p:par>
                                <p:cTn id="43" presetID="6" presetClass="entr" presetSubtype="16" fill="hold" grpId="0" nodeType="withEffect">
                                  <p:stCondLst>
                                    <p:cond delay="0"/>
                                  </p:stCondLst>
                                  <p:childTnLst>
                                    <p:set>
                                      <p:cBhvr>
                                        <p:cTn id="44" dur="1" fill="hold">
                                          <p:stCondLst>
                                            <p:cond delay="0"/>
                                          </p:stCondLst>
                                        </p:cTn>
                                        <p:tgtEl>
                                          <p:spTgt spid="166"/>
                                        </p:tgtEl>
                                        <p:attrNameLst>
                                          <p:attrName>style.visibility</p:attrName>
                                        </p:attrNameLst>
                                      </p:cBhvr>
                                      <p:to>
                                        <p:strVal val="visible"/>
                                      </p:to>
                                    </p:set>
                                    <p:animEffect transition="in" filter="circle(in)">
                                      <p:cBhvr>
                                        <p:cTn id="45" dur="2000"/>
                                        <p:tgtEl>
                                          <p:spTgt spid="166"/>
                                        </p:tgtEl>
                                      </p:cBhvr>
                                    </p:animEffect>
                                  </p:childTnLst>
                                </p:cTn>
                              </p:par>
                              <p:par>
                                <p:cTn id="46" presetID="6" presetClass="entr" presetSubtype="16" fill="hold" nodeType="withEffect">
                                  <p:stCondLst>
                                    <p:cond delay="0"/>
                                  </p:stCondLst>
                                  <p:childTnLst>
                                    <p:set>
                                      <p:cBhvr>
                                        <p:cTn id="47" dur="1" fill="hold">
                                          <p:stCondLst>
                                            <p:cond delay="0"/>
                                          </p:stCondLst>
                                        </p:cTn>
                                        <p:tgtEl>
                                          <p:spTgt spid="175"/>
                                        </p:tgtEl>
                                        <p:attrNameLst>
                                          <p:attrName>style.visibility</p:attrName>
                                        </p:attrNameLst>
                                      </p:cBhvr>
                                      <p:to>
                                        <p:strVal val="visible"/>
                                      </p:to>
                                    </p:set>
                                    <p:animEffect transition="in" filter="circle(in)">
                                      <p:cBhvr>
                                        <p:cTn id="48" dur="2000"/>
                                        <p:tgtEl>
                                          <p:spTgt spid="175"/>
                                        </p:tgtEl>
                                      </p:cBhvr>
                                    </p:animEffect>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nodeType="clickEffect">
                                  <p:stCondLst>
                                    <p:cond delay="0"/>
                                  </p:stCondLst>
                                  <p:childTnLst>
                                    <p:set>
                                      <p:cBhvr>
                                        <p:cTn id="52" dur="1" fill="hold">
                                          <p:stCondLst>
                                            <p:cond delay="0"/>
                                          </p:stCondLst>
                                        </p:cTn>
                                        <p:tgtEl>
                                          <p:spTgt spid="161"/>
                                        </p:tgtEl>
                                        <p:attrNameLst>
                                          <p:attrName>style.visibility</p:attrName>
                                        </p:attrNameLst>
                                      </p:cBhvr>
                                      <p:to>
                                        <p:strVal val="visible"/>
                                      </p:to>
                                    </p:set>
                                    <p:animEffect transition="in" filter="circle(in)">
                                      <p:cBhvr>
                                        <p:cTn id="53" dur="2000"/>
                                        <p:tgtEl>
                                          <p:spTgt spid="161"/>
                                        </p:tgtEl>
                                      </p:cBhvr>
                                    </p:animEffect>
                                  </p:childTnLst>
                                </p:cTn>
                              </p:par>
                              <p:par>
                                <p:cTn id="54" presetID="6" presetClass="entr" presetSubtype="16" fill="hold" grpId="0" nodeType="withEffect">
                                  <p:stCondLst>
                                    <p:cond delay="0"/>
                                  </p:stCondLst>
                                  <p:childTnLst>
                                    <p:set>
                                      <p:cBhvr>
                                        <p:cTn id="55" dur="1" fill="hold">
                                          <p:stCondLst>
                                            <p:cond delay="0"/>
                                          </p:stCondLst>
                                        </p:cTn>
                                        <p:tgtEl>
                                          <p:spTgt spid="163"/>
                                        </p:tgtEl>
                                        <p:attrNameLst>
                                          <p:attrName>style.visibility</p:attrName>
                                        </p:attrNameLst>
                                      </p:cBhvr>
                                      <p:to>
                                        <p:strVal val="visible"/>
                                      </p:to>
                                    </p:set>
                                    <p:animEffect transition="in" filter="circle(in)">
                                      <p:cBhvr>
                                        <p:cTn id="56" dur="2000"/>
                                        <p:tgtEl>
                                          <p:spTgt spid="163"/>
                                        </p:tgtEl>
                                      </p:cBhvr>
                                    </p:animEffect>
                                  </p:childTnLst>
                                </p:cTn>
                              </p:par>
                              <p:par>
                                <p:cTn id="57" presetID="6" presetClass="entr" presetSubtype="16" fill="hold" grpId="0" nodeType="withEffect">
                                  <p:stCondLst>
                                    <p:cond delay="0"/>
                                  </p:stCondLst>
                                  <p:childTnLst>
                                    <p:set>
                                      <p:cBhvr>
                                        <p:cTn id="58" dur="1" fill="hold">
                                          <p:stCondLst>
                                            <p:cond delay="0"/>
                                          </p:stCondLst>
                                        </p:cTn>
                                        <p:tgtEl>
                                          <p:spTgt spid="164"/>
                                        </p:tgtEl>
                                        <p:attrNameLst>
                                          <p:attrName>style.visibility</p:attrName>
                                        </p:attrNameLst>
                                      </p:cBhvr>
                                      <p:to>
                                        <p:strVal val="visible"/>
                                      </p:to>
                                    </p:set>
                                    <p:animEffect transition="in" filter="circle(in)">
                                      <p:cBhvr>
                                        <p:cTn id="59" dur="2000"/>
                                        <p:tgtEl>
                                          <p:spTgt spid="164"/>
                                        </p:tgtEl>
                                      </p:cBhvr>
                                    </p:animEffect>
                                  </p:childTnLst>
                                </p:cTn>
                              </p:par>
                              <p:par>
                                <p:cTn id="60" presetID="6" presetClass="entr" presetSubtype="16" fill="hold" nodeType="withEffect">
                                  <p:stCondLst>
                                    <p:cond delay="0"/>
                                  </p:stCondLst>
                                  <p:childTnLst>
                                    <p:set>
                                      <p:cBhvr>
                                        <p:cTn id="61" dur="1" fill="hold">
                                          <p:stCondLst>
                                            <p:cond delay="0"/>
                                          </p:stCondLst>
                                        </p:cTn>
                                        <p:tgtEl>
                                          <p:spTgt spid="167"/>
                                        </p:tgtEl>
                                        <p:attrNameLst>
                                          <p:attrName>style.visibility</p:attrName>
                                        </p:attrNameLst>
                                      </p:cBhvr>
                                      <p:to>
                                        <p:strVal val="visible"/>
                                      </p:to>
                                    </p:set>
                                    <p:animEffect transition="in" filter="circle(in)">
                                      <p:cBhvr>
                                        <p:cTn id="62" dur="2000"/>
                                        <p:tgtEl>
                                          <p:spTgt spid="167"/>
                                        </p:tgtEl>
                                      </p:cBhvr>
                                    </p:animEffect>
                                  </p:childTnLst>
                                </p:cTn>
                              </p:par>
                              <p:par>
                                <p:cTn id="63" presetID="6" presetClass="entr" presetSubtype="16" fill="hold" grpId="0" nodeType="withEffect">
                                  <p:stCondLst>
                                    <p:cond delay="0"/>
                                  </p:stCondLst>
                                  <p:childTnLst>
                                    <p:set>
                                      <p:cBhvr>
                                        <p:cTn id="64" dur="1" fill="hold">
                                          <p:stCondLst>
                                            <p:cond delay="0"/>
                                          </p:stCondLst>
                                        </p:cTn>
                                        <p:tgtEl>
                                          <p:spTgt spid="168"/>
                                        </p:tgtEl>
                                        <p:attrNameLst>
                                          <p:attrName>style.visibility</p:attrName>
                                        </p:attrNameLst>
                                      </p:cBhvr>
                                      <p:to>
                                        <p:strVal val="visible"/>
                                      </p:to>
                                    </p:set>
                                    <p:animEffect transition="in" filter="circle(in)">
                                      <p:cBhvr>
                                        <p:cTn id="65" dur="2000"/>
                                        <p:tgtEl>
                                          <p:spTgt spid="168"/>
                                        </p:tgtEl>
                                      </p:cBhvr>
                                    </p:animEffect>
                                  </p:childTnLst>
                                </p:cTn>
                              </p:par>
                              <p:par>
                                <p:cTn id="66" presetID="6" presetClass="entr" presetSubtype="16" fill="hold" grpId="0" nodeType="withEffect">
                                  <p:stCondLst>
                                    <p:cond delay="0"/>
                                  </p:stCondLst>
                                  <p:childTnLst>
                                    <p:set>
                                      <p:cBhvr>
                                        <p:cTn id="67" dur="1" fill="hold">
                                          <p:stCondLst>
                                            <p:cond delay="0"/>
                                          </p:stCondLst>
                                        </p:cTn>
                                        <p:tgtEl>
                                          <p:spTgt spid="169"/>
                                        </p:tgtEl>
                                        <p:attrNameLst>
                                          <p:attrName>style.visibility</p:attrName>
                                        </p:attrNameLst>
                                      </p:cBhvr>
                                      <p:to>
                                        <p:strVal val="visible"/>
                                      </p:to>
                                    </p:set>
                                    <p:animEffect transition="in" filter="circle(in)">
                                      <p:cBhvr>
                                        <p:cTn id="68" dur="2000"/>
                                        <p:tgtEl>
                                          <p:spTgt spid="169"/>
                                        </p:tgtEl>
                                      </p:cBhvr>
                                    </p:animEffect>
                                  </p:childTnLst>
                                </p:cTn>
                              </p:par>
                              <p:par>
                                <p:cTn id="69" presetID="6" presetClass="entr" presetSubtype="16" fill="hold" nodeType="withEffect">
                                  <p:stCondLst>
                                    <p:cond delay="0"/>
                                  </p:stCondLst>
                                  <p:childTnLst>
                                    <p:set>
                                      <p:cBhvr>
                                        <p:cTn id="70" dur="1" fill="hold">
                                          <p:stCondLst>
                                            <p:cond delay="0"/>
                                          </p:stCondLst>
                                        </p:cTn>
                                        <p:tgtEl>
                                          <p:spTgt spid="176"/>
                                        </p:tgtEl>
                                        <p:attrNameLst>
                                          <p:attrName>style.visibility</p:attrName>
                                        </p:attrNameLst>
                                      </p:cBhvr>
                                      <p:to>
                                        <p:strVal val="visible"/>
                                      </p:to>
                                    </p:set>
                                    <p:animEffect transition="in" filter="circle(in)">
                                      <p:cBhvr>
                                        <p:cTn id="71" dur="20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animBg="1"/>
      <p:bldP spid="158" grpId="0" animBg="1"/>
      <p:bldP spid="159" grpId="0" animBg="1"/>
      <p:bldP spid="160" grpId="0" animBg="1"/>
      <p:bldP spid="163" grpId="0" animBg="1"/>
      <p:bldP spid="164" grpId="0" animBg="1"/>
      <p:bldP spid="165" grpId="0" animBg="1"/>
      <p:bldP spid="166" grpId="0" animBg="1"/>
      <p:bldP spid="168" grpId="0" animBg="1"/>
      <p:bldP spid="169" grpId="0" animBg="1"/>
      <p:bldP spid="171" grpId="0" animBg="1"/>
      <p:bldP spid="17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285EECD-148D-2FEC-04B1-D7EB6962E639}"/>
            </a:ext>
          </a:extLst>
        </p:cNvPr>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DA178560-78C9-4CB5-BE46-05302CDA8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pic>
        <p:nvPicPr>
          <p:cNvPr id="4" name="Picture 3" descr="Sunlight filtering thru a forest woodland and underbrush">
            <a:extLst>
              <a:ext uri="{FF2B5EF4-FFF2-40B4-BE49-F238E27FC236}">
                <a16:creationId xmlns:a16="http://schemas.microsoft.com/office/drawing/2014/main" id="{57861E9D-D16E-0FBC-6311-8E1CF890C4F2}"/>
              </a:ext>
            </a:extLst>
          </p:cNvPr>
          <p:cNvPicPr>
            <a:picLocks noChangeAspect="1"/>
          </p:cNvPicPr>
          <p:nvPr/>
        </p:nvPicPr>
        <p:blipFill>
          <a:blip r:embed="rId3"/>
          <a:srcRect t="10920" r="-1" b="4471"/>
          <a:stretch/>
        </p:blipFill>
        <p:spPr>
          <a:xfrm>
            <a:off x="20" y="1"/>
            <a:ext cx="12188932" cy="6858000"/>
          </a:xfrm>
          <a:prstGeom prst="rect">
            <a:avLst/>
          </a:prstGeom>
        </p:spPr>
      </p:pic>
      <p:sp>
        <p:nvSpPr>
          <p:cNvPr id="30" name="Rectangle 29">
            <a:extLst>
              <a:ext uri="{FF2B5EF4-FFF2-40B4-BE49-F238E27FC236}">
                <a16:creationId xmlns:a16="http://schemas.microsoft.com/office/drawing/2014/main" id="{69461EC9-A94F-4225-B526-5C862F340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 name="Title 1">
            <a:extLst>
              <a:ext uri="{FF2B5EF4-FFF2-40B4-BE49-F238E27FC236}">
                <a16:creationId xmlns:a16="http://schemas.microsoft.com/office/drawing/2014/main" id="{D2B8E5E5-AE4E-3527-4EAC-B91EDC482140}"/>
              </a:ext>
            </a:extLst>
          </p:cNvPr>
          <p:cNvSpPr>
            <a:spLocks noGrp="1"/>
          </p:cNvSpPr>
          <p:nvPr>
            <p:ph type="title"/>
          </p:nvPr>
        </p:nvSpPr>
        <p:spPr>
          <a:xfrm>
            <a:off x="252919" y="1123837"/>
            <a:ext cx="2947482" cy="4601183"/>
          </a:xfrm>
        </p:spPr>
        <p:txBody>
          <a:bodyPr>
            <a:normAutofit/>
          </a:bodyPr>
          <a:lstStyle/>
          <a:p>
            <a:r>
              <a:rPr lang="en-GB"/>
              <a:t>Audience questions</a:t>
            </a:r>
            <a:endParaRPr lang="en-GB" dirty="0"/>
          </a:p>
        </p:txBody>
      </p:sp>
      <p:sp>
        <p:nvSpPr>
          <p:cNvPr id="32" name="Rectangle 31">
            <a:extLst>
              <a:ext uri="{FF2B5EF4-FFF2-40B4-BE49-F238E27FC236}">
                <a16:creationId xmlns:a16="http://schemas.microsoft.com/office/drawing/2014/main" id="{D87160F7-FCB2-48B7-8BB8-BEFF45F6BF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9" name="Content Placeholder 8">
            <a:extLst>
              <a:ext uri="{FF2B5EF4-FFF2-40B4-BE49-F238E27FC236}">
                <a16:creationId xmlns:a16="http://schemas.microsoft.com/office/drawing/2014/main" id="{E822F568-4A1D-8772-E805-AA8CC46EF75A}"/>
              </a:ext>
            </a:extLst>
          </p:cNvPr>
          <p:cNvSpPr>
            <a:spLocks noGrp="1"/>
          </p:cNvSpPr>
          <p:nvPr>
            <p:ph idx="1"/>
          </p:nvPr>
        </p:nvSpPr>
        <p:spPr>
          <a:xfrm>
            <a:off x="3972128" y="971055"/>
            <a:ext cx="7315200" cy="4901938"/>
          </a:xfrm>
        </p:spPr>
        <p:txBody>
          <a:bodyPr>
            <a:normAutofit/>
          </a:bodyPr>
          <a:lstStyle/>
          <a:p>
            <a:pPr>
              <a:buFont typeface="Arial" panose="020B0604020202020204" pitchFamily="34" charset="0"/>
              <a:buChar char="•"/>
            </a:pPr>
            <a:r>
              <a:rPr lang="en-US" sz="2400" dirty="0"/>
              <a:t>Why is community engagement and participation key to an Afforestation/Reforestation project?</a:t>
            </a:r>
          </a:p>
          <a:p>
            <a:pPr marL="0" indent="0">
              <a:buNone/>
            </a:pPr>
            <a:endParaRPr lang="en-US" sz="2400" dirty="0"/>
          </a:p>
          <a:p>
            <a:pPr marL="0" indent="0">
              <a:buNone/>
            </a:pPr>
            <a:r>
              <a:rPr lang="en-GB" sz="2400" dirty="0"/>
              <a:t>The community and local people may own, have rights over, live close to, or work on the land used in the project.</a:t>
            </a:r>
          </a:p>
          <a:p>
            <a:pPr marL="0" indent="0">
              <a:buNone/>
            </a:pPr>
            <a:r>
              <a:rPr lang="en-GB" sz="2400" dirty="0"/>
              <a:t>Considerations such as economic value of certain trees must be considered</a:t>
            </a:r>
          </a:p>
          <a:p>
            <a:pPr marL="0" indent="0">
              <a:buNone/>
            </a:pPr>
            <a:r>
              <a:rPr lang="en-GB" sz="2400" dirty="0"/>
              <a:t>Some trees may be more or less likely to be harvested for fuel or other purposes</a:t>
            </a:r>
          </a:p>
        </p:txBody>
      </p:sp>
      <p:sp>
        <p:nvSpPr>
          <p:cNvPr id="34" name="Rectangle 33">
            <a:extLst>
              <a:ext uri="{FF2B5EF4-FFF2-40B4-BE49-F238E27FC236}">
                <a16:creationId xmlns:a16="http://schemas.microsoft.com/office/drawing/2014/main" id="{E9282B84-621E-4580-80B7-222118AE44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Tree>
    <p:extLst>
      <p:ext uri="{BB962C8B-B14F-4D97-AF65-F5344CB8AC3E}">
        <p14:creationId xmlns:p14="http://schemas.microsoft.com/office/powerpoint/2010/main" val="3301931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 calcmode="lin" valueType="num">
                                      <p:cBhvr>
                                        <p:cTn id="7"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9">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9">
                                            <p:txEl>
                                              <p:pRg st="2" end="2"/>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 calcmode="lin" valueType="num">
                                      <p:cBhvr>
                                        <p:cTn id="12" dur="500" fill="hold"/>
                                        <p:tgtEl>
                                          <p:spTgt spid="9">
                                            <p:txEl>
                                              <p:pRg st="3" end="3"/>
                                            </p:txEl>
                                          </p:spTgt>
                                        </p:tgtEl>
                                        <p:attrNameLst>
                                          <p:attrName>ppt_w</p:attrName>
                                        </p:attrNameLst>
                                      </p:cBhvr>
                                      <p:tavLst>
                                        <p:tav tm="0">
                                          <p:val>
                                            <p:fltVal val="0"/>
                                          </p:val>
                                        </p:tav>
                                        <p:tav tm="100000">
                                          <p:val>
                                            <p:strVal val="#ppt_w"/>
                                          </p:val>
                                        </p:tav>
                                      </p:tavLst>
                                    </p:anim>
                                    <p:anim calcmode="lin" valueType="num">
                                      <p:cBhvr>
                                        <p:cTn id="13" dur="500" fill="hold"/>
                                        <p:tgtEl>
                                          <p:spTgt spid="9">
                                            <p:txEl>
                                              <p:pRg st="3" end="3"/>
                                            </p:txEl>
                                          </p:spTgt>
                                        </p:tgtEl>
                                        <p:attrNameLst>
                                          <p:attrName>ppt_h</p:attrName>
                                        </p:attrNameLst>
                                      </p:cBhvr>
                                      <p:tavLst>
                                        <p:tav tm="0">
                                          <p:val>
                                            <p:fltVal val="0"/>
                                          </p:val>
                                        </p:tav>
                                        <p:tav tm="100000">
                                          <p:val>
                                            <p:strVal val="#ppt_h"/>
                                          </p:val>
                                        </p:tav>
                                      </p:tavLst>
                                    </p:anim>
                                    <p:animEffect transition="in" filter="fade">
                                      <p:cBhvr>
                                        <p:cTn id="14" dur="500"/>
                                        <p:tgtEl>
                                          <p:spTgt spid="9">
                                            <p:txEl>
                                              <p:pRg st="3" end="3"/>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 calcmode="lin" valueType="num">
                                      <p:cBhvr>
                                        <p:cTn id="17" dur="500" fill="hold"/>
                                        <p:tgtEl>
                                          <p:spTgt spid="9">
                                            <p:txEl>
                                              <p:pRg st="4" end="4"/>
                                            </p:txEl>
                                          </p:spTgt>
                                        </p:tgtEl>
                                        <p:attrNameLst>
                                          <p:attrName>ppt_w</p:attrName>
                                        </p:attrNameLst>
                                      </p:cBhvr>
                                      <p:tavLst>
                                        <p:tav tm="0">
                                          <p:val>
                                            <p:fltVal val="0"/>
                                          </p:val>
                                        </p:tav>
                                        <p:tav tm="100000">
                                          <p:val>
                                            <p:strVal val="#ppt_w"/>
                                          </p:val>
                                        </p:tav>
                                      </p:tavLst>
                                    </p:anim>
                                    <p:anim calcmode="lin" valueType="num">
                                      <p:cBhvr>
                                        <p:cTn id="18" dur="500" fill="hold"/>
                                        <p:tgtEl>
                                          <p:spTgt spid="9">
                                            <p:txEl>
                                              <p:pRg st="4" end="4"/>
                                            </p:txEl>
                                          </p:spTgt>
                                        </p:tgtEl>
                                        <p:attrNameLst>
                                          <p:attrName>ppt_h</p:attrName>
                                        </p:attrNameLst>
                                      </p:cBhvr>
                                      <p:tavLst>
                                        <p:tav tm="0">
                                          <p:val>
                                            <p:fltVal val="0"/>
                                          </p:val>
                                        </p:tav>
                                        <p:tav tm="100000">
                                          <p:val>
                                            <p:strVal val="#ppt_h"/>
                                          </p:val>
                                        </p:tav>
                                      </p:tavLst>
                                    </p:anim>
                                    <p:animEffect transition="in" filter="fade">
                                      <p:cBhvr>
                                        <p:cTn id="19"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g31160c3473f_0_113"/>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Baseline &amp; Project Parameters</a:t>
            </a:r>
            <a:endParaRPr/>
          </a:p>
        </p:txBody>
      </p:sp>
      <p:pic>
        <p:nvPicPr>
          <p:cNvPr id="183" name="Google Shape;183;g31160c3473f_0_113"/>
          <p:cNvPicPr preferRelativeResize="0"/>
          <p:nvPr/>
        </p:nvPicPr>
        <p:blipFill>
          <a:blip r:embed="rId3">
            <a:alphaModFix/>
          </a:blip>
          <a:stretch>
            <a:fillRect/>
          </a:stretch>
        </p:blipFill>
        <p:spPr>
          <a:xfrm>
            <a:off x="3869276" y="1956975"/>
            <a:ext cx="7315201" cy="294405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g31160c3473f_0_192"/>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Baseline &amp; Project Parameters</a:t>
            </a:r>
            <a:endParaRPr/>
          </a:p>
        </p:txBody>
      </p:sp>
      <p:sp>
        <p:nvSpPr>
          <p:cNvPr id="190" name="Google Shape;190;g31160c3473f_0_192"/>
          <p:cNvSpPr txBox="1">
            <a:spLocks noGrp="1"/>
          </p:cNvSpPr>
          <p:nvPr>
            <p:ph type="body" idx="1"/>
          </p:nvPr>
        </p:nvSpPr>
        <p:spPr>
          <a:xfrm>
            <a:off x="3869268" y="864108"/>
            <a:ext cx="7315200" cy="5120700"/>
          </a:xfrm>
          <a:prstGeom prst="rect">
            <a:avLst/>
          </a:prstGeom>
        </p:spPr>
        <p:txBody>
          <a:bodyPr spcFirstLastPara="1" wrap="square" lIns="91425" tIns="45700" rIns="91425" bIns="45700" anchor="ctr" anchorCtr="0">
            <a:normAutofit/>
          </a:bodyPr>
          <a:lstStyle/>
          <a:p>
            <a:pPr marL="0" lvl="0" indent="0" algn="just" rtl="0">
              <a:lnSpc>
                <a:spcPct val="100000"/>
              </a:lnSpc>
              <a:spcBef>
                <a:spcPts val="0"/>
              </a:spcBef>
              <a:spcAft>
                <a:spcPts val="0"/>
              </a:spcAft>
              <a:buNone/>
            </a:pPr>
            <a:r>
              <a:rPr lang="en-US" sz="2400" dirty="0">
                <a:solidFill>
                  <a:schemeClr val="dk1"/>
                </a:solidFill>
              </a:rPr>
              <a:t>Aboveground Biomass </a:t>
            </a:r>
            <a:r>
              <a:rPr lang="en-US" sz="2400" dirty="0">
                <a:solidFill>
                  <a:srgbClr val="0E0E0E"/>
                </a:solidFill>
              </a:rPr>
              <a:t>(</a:t>
            </a:r>
            <a:r>
              <a:rPr lang="en-US" sz="2400" dirty="0" err="1">
                <a:solidFill>
                  <a:srgbClr val="0E0E0E"/>
                </a:solidFill>
              </a:rPr>
              <a:t>tDM</a:t>
            </a:r>
            <a:r>
              <a:rPr lang="en-US" sz="2400" dirty="0">
                <a:solidFill>
                  <a:srgbClr val="0E0E0E"/>
                </a:solidFill>
              </a:rPr>
              <a:t>/ha)</a:t>
            </a:r>
            <a:r>
              <a:rPr lang="en-US" sz="2400" dirty="0">
                <a:solidFill>
                  <a:schemeClr val="dk1"/>
                </a:solidFill>
              </a:rPr>
              <a:t> </a:t>
            </a:r>
            <a:r>
              <a:rPr lang="en-US" sz="2400" dirty="0">
                <a:solidFill>
                  <a:srgbClr val="0E0E0E"/>
                </a:solidFill>
              </a:rPr>
              <a:t>=</a:t>
            </a:r>
            <a:r>
              <a:rPr lang="en-US" sz="2400" dirty="0">
                <a:solidFill>
                  <a:schemeClr val="dk1"/>
                </a:solidFill>
              </a:rPr>
              <a:t> </a:t>
            </a:r>
            <a:r>
              <a:rPr lang="en-US" sz="2400" i="1" dirty="0">
                <a:solidFill>
                  <a:schemeClr val="dk1"/>
                </a:solidFill>
              </a:rPr>
              <a:t>SV x BEF x WD</a:t>
            </a:r>
            <a:endParaRPr sz="2400" i="1" dirty="0">
              <a:solidFill>
                <a:schemeClr val="dk1"/>
              </a:solidFill>
            </a:endParaRPr>
          </a:p>
          <a:p>
            <a:pPr marL="0" lvl="0" indent="0" algn="just" rtl="0">
              <a:lnSpc>
                <a:spcPct val="100000"/>
              </a:lnSpc>
              <a:spcBef>
                <a:spcPts val="0"/>
              </a:spcBef>
              <a:spcAft>
                <a:spcPts val="0"/>
              </a:spcAft>
              <a:buNone/>
            </a:pPr>
            <a:r>
              <a:rPr lang="en-US" sz="2400" dirty="0">
                <a:solidFill>
                  <a:schemeClr val="dk1"/>
                </a:solidFill>
              </a:rPr>
              <a:t>Belowground Biomass </a:t>
            </a:r>
            <a:r>
              <a:rPr lang="en-US" sz="2400" dirty="0">
                <a:solidFill>
                  <a:srgbClr val="0E0E0E"/>
                </a:solidFill>
              </a:rPr>
              <a:t>(</a:t>
            </a:r>
            <a:r>
              <a:rPr lang="en-US" sz="2400" dirty="0" err="1">
                <a:solidFill>
                  <a:srgbClr val="0E0E0E"/>
                </a:solidFill>
              </a:rPr>
              <a:t>tDM</a:t>
            </a:r>
            <a:r>
              <a:rPr lang="en-US" sz="2400" dirty="0">
                <a:solidFill>
                  <a:srgbClr val="0E0E0E"/>
                </a:solidFill>
              </a:rPr>
              <a:t>/ha)</a:t>
            </a:r>
            <a:r>
              <a:rPr lang="en-US" sz="2400" dirty="0">
                <a:solidFill>
                  <a:schemeClr val="dk1"/>
                </a:solidFill>
              </a:rPr>
              <a:t> </a:t>
            </a:r>
            <a:r>
              <a:rPr lang="en-US" sz="2400" dirty="0">
                <a:solidFill>
                  <a:srgbClr val="0E0E0E"/>
                </a:solidFill>
              </a:rPr>
              <a:t>=</a:t>
            </a:r>
            <a:r>
              <a:rPr lang="en-US" sz="2400" dirty="0">
                <a:solidFill>
                  <a:schemeClr val="dk1"/>
                </a:solidFill>
              </a:rPr>
              <a:t> </a:t>
            </a:r>
            <a:r>
              <a:rPr lang="en-US" sz="2400" i="1" dirty="0">
                <a:solidFill>
                  <a:schemeClr val="dk1"/>
                </a:solidFill>
              </a:rPr>
              <a:t>Aboveground biomass x R  </a:t>
            </a:r>
            <a:endParaRPr sz="2400" i="1" dirty="0">
              <a:solidFill>
                <a:schemeClr val="dk1"/>
              </a:solidFill>
            </a:endParaRPr>
          </a:p>
          <a:p>
            <a:pPr marL="0" lvl="0" indent="0" algn="just" rtl="0">
              <a:lnSpc>
                <a:spcPct val="100000"/>
              </a:lnSpc>
              <a:spcBef>
                <a:spcPts val="0"/>
              </a:spcBef>
              <a:spcAft>
                <a:spcPts val="0"/>
              </a:spcAft>
              <a:buNone/>
            </a:pPr>
            <a:endParaRPr sz="2400" i="1" dirty="0">
              <a:solidFill>
                <a:schemeClr val="dk1"/>
              </a:solidFill>
            </a:endParaRPr>
          </a:p>
          <a:p>
            <a:pPr marL="0" lvl="0" indent="0" algn="just" rtl="0">
              <a:lnSpc>
                <a:spcPct val="100000"/>
              </a:lnSpc>
              <a:spcBef>
                <a:spcPts val="0"/>
              </a:spcBef>
              <a:spcAft>
                <a:spcPts val="0"/>
              </a:spcAft>
              <a:buNone/>
            </a:pPr>
            <a:r>
              <a:rPr lang="en-US" sz="2400" dirty="0">
                <a:solidFill>
                  <a:srgbClr val="0E0E0E"/>
                </a:solidFill>
              </a:rPr>
              <a:t>Parameters required:</a:t>
            </a:r>
            <a:endParaRPr sz="1400" dirty="0">
              <a:solidFill>
                <a:srgbClr val="0E0E0E"/>
              </a:solidFill>
            </a:endParaRPr>
          </a:p>
          <a:p>
            <a:pPr marL="0" lvl="0" indent="0" algn="just" rtl="0">
              <a:lnSpc>
                <a:spcPct val="100000"/>
              </a:lnSpc>
              <a:spcBef>
                <a:spcPts val="0"/>
              </a:spcBef>
              <a:spcAft>
                <a:spcPts val="0"/>
              </a:spcAft>
              <a:buNone/>
            </a:pPr>
            <a:endParaRPr sz="2400" dirty="0">
              <a:solidFill>
                <a:schemeClr val="dk1"/>
              </a:solidFill>
            </a:endParaRPr>
          </a:p>
          <a:p>
            <a:pPr marL="457200" lvl="0" indent="-381000" rtl="0">
              <a:lnSpc>
                <a:spcPct val="100000"/>
              </a:lnSpc>
              <a:spcBef>
                <a:spcPts val="0"/>
              </a:spcBef>
              <a:spcAft>
                <a:spcPts val="0"/>
              </a:spcAft>
              <a:buClr>
                <a:schemeClr val="dk1"/>
              </a:buClr>
              <a:buSzPts val="2400"/>
              <a:buFont typeface="Corbel"/>
              <a:buChar char="•"/>
            </a:pPr>
            <a:r>
              <a:rPr lang="en-US" sz="2400" dirty="0">
                <a:solidFill>
                  <a:srgbClr val="0E0E0E"/>
                </a:solidFill>
              </a:rPr>
              <a:t>Stem Volume </a:t>
            </a:r>
          </a:p>
          <a:p>
            <a:pPr marL="457200" lvl="0" indent="-381000" rtl="0">
              <a:lnSpc>
                <a:spcPct val="100000"/>
              </a:lnSpc>
              <a:spcBef>
                <a:spcPts val="0"/>
              </a:spcBef>
              <a:spcAft>
                <a:spcPts val="0"/>
              </a:spcAft>
              <a:buClr>
                <a:schemeClr val="dk1"/>
              </a:buClr>
              <a:buSzPts val="2400"/>
              <a:buFont typeface="Corbel"/>
              <a:buChar char="•"/>
            </a:pPr>
            <a:r>
              <a:rPr lang="en-US" sz="2400" dirty="0">
                <a:solidFill>
                  <a:srgbClr val="0E0E0E"/>
                </a:solidFill>
              </a:rPr>
              <a:t>Biomass Expansion </a:t>
            </a:r>
            <a:br>
              <a:rPr lang="en-US" sz="2400" dirty="0">
                <a:solidFill>
                  <a:srgbClr val="0E0E0E"/>
                </a:solidFill>
              </a:rPr>
            </a:br>
            <a:r>
              <a:rPr lang="en-US" sz="2400" dirty="0">
                <a:solidFill>
                  <a:srgbClr val="0E0E0E"/>
                </a:solidFill>
              </a:rPr>
              <a:t>Factor</a:t>
            </a:r>
            <a:endParaRPr sz="1400" dirty="0">
              <a:solidFill>
                <a:srgbClr val="0E0E0E"/>
              </a:solidFill>
            </a:endParaRPr>
          </a:p>
          <a:p>
            <a:pPr marL="457200" lvl="0" indent="-381000" rtl="0">
              <a:lnSpc>
                <a:spcPct val="100000"/>
              </a:lnSpc>
              <a:spcBef>
                <a:spcPts val="0"/>
              </a:spcBef>
              <a:spcAft>
                <a:spcPts val="0"/>
              </a:spcAft>
              <a:buClr>
                <a:schemeClr val="dk1"/>
              </a:buClr>
              <a:buSzPts val="2400"/>
              <a:buFont typeface="Corbel"/>
              <a:buChar char="•"/>
            </a:pPr>
            <a:r>
              <a:rPr lang="en-US" sz="2400" dirty="0">
                <a:solidFill>
                  <a:srgbClr val="0E0E0E"/>
                </a:solidFill>
              </a:rPr>
              <a:t>Basic Wood Density </a:t>
            </a:r>
          </a:p>
          <a:p>
            <a:pPr marL="457200" lvl="0" indent="-381000" rtl="0">
              <a:lnSpc>
                <a:spcPct val="100000"/>
              </a:lnSpc>
              <a:spcBef>
                <a:spcPts val="0"/>
              </a:spcBef>
              <a:spcAft>
                <a:spcPts val="0"/>
              </a:spcAft>
              <a:buClr>
                <a:schemeClr val="dk1"/>
              </a:buClr>
              <a:buSzPts val="2400"/>
              <a:buFont typeface="Corbel"/>
              <a:buChar char="•"/>
            </a:pPr>
            <a:r>
              <a:rPr lang="en-US" sz="2400" dirty="0" err="1">
                <a:solidFill>
                  <a:srgbClr val="0E0E0E"/>
                </a:solidFill>
              </a:rPr>
              <a:t>Root:Shoot</a:t>
            </a:r>
            <a:r>
              <a:rPr lang="en-US" sz="2400" dirty="0">
                <a:solidFill>
                  <a:srgbClr val="0E0E0E"/>
                </a:solidFill>
              </a:rPr>
              <a:t> Ratio</a:t>
            </a:r>
            <a:endParaRPr sz="2400" dirty="0">
              <a:solidFill>
                <a:srgbClr val="0E0E0E"/>
              </a:solidFill>
            </a:endParaRPr>
          </a:p>
        </p:txBody>
      </p:sp>
      <p:grpSp>
        <p:nvGrpSpPr>
          <p:cNvPr id="191" name="Google Shape;191;g31160c3473f_0_192"/>
          <p:cNvGrpSpPr/>
          <p:nvPr/>
        </p:nvGrpSpPr>
        <p:grpSpPr>
          <a:xfrm>
            <a:off x="8100303" y="2450154"/>
            <a:ext cx="3642482" cy="4292773"/>
            <a:chOff x="1099054" y="430247"/>
            <a:chExt cx="4876800" cy="6284253"/>
          </a:xfrm>
        </p:grpSpPr>
        <p:pic>
          <p:nvPicPr>
            <p:cNvPr id="192" name="Google Shape;192;g31160c3473f_0_192"/>
            <p:cNvPicPr preferRelativeResize="0"/>
            <p:nvPr/>
          </p:nvPicPr>
          <p:blipFill rotWithShape="1">
            <a:blip r:embed="rId3">
              <a:alphaModFix/>
            </a:blip>
            <a:srcRect/>
            <a:stretch/>
          </p:blipFill>
          <p:spPr>
            <a:xfrm>
              <a:off x="1099054" y="1031722"/>
              <a:ext cx="4876800" cy="4876800"/>
            </a:xfrm>
            <a:prstGeom prst="rect">
              <a:avLst/>
            </a:prstGeom>
            <a:noFill/>
            <a:ln>
              <a:noFill/>
            </a:ln>
          </p:spPr>
        </p:pic>
        <p:grpSp>
          <p:nvGrpSpPr>
            <p:cNvPr id="193" name="Google Shape;193;g31160c3473f_0_192"/>
            <p:cNvGrpSpPr/>
            <p:nvPr/>
          </p:nvGrpSpPr>
          <p:grpSpPr>
            <a:xfrm>
              <a:off x="1766469" y="430247"/>
              <a:ext cx="3432300" cy="3138616"/>
              <a:chOff x="1766469" y="430247"/>
              <a:chExt cx="3432300" cy="3138616"/>
            </a:xfrm>
          </p:grpSpPr>
          <p:sp>
            <p:nvSpPr>
              <p:cNvPr id="194" name="Google Shape;194;g31160c3473f_0_192"/>
              <p:cNvSpPr/>
              <p:nvPr/>
            </p:nvSpPr>
            <p:spPr>
              <a:xfrm>
                <a:off x="1766469" y="875763"/>
                <a:ext cx="3432300" cy="2693100"/>
              </a:xfrm>
              <a:prstGeom prst="frame">
                <a:avLst>
                  <a:gd name="adj1" fmla="val 882"/>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95" name="Google Shape;195;g31160c3473f_0_192"/>
              <p:cNvSpPr txBox="1"/>
              <p:nvPr/>
            </p:nvSpPr>
            <p:spPr>
              <a:xfrm>
                <a:off x="1766469" y="430247"/>
                <a:ext cx="2743200" cy="946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orbel"/>
                    <a:ea typeface="Corbel"/>
                    <a:cs typeface="Corbel"/>
                    <a:sym typeface="Corbel"/>
                  </a:rPr>
                  <a:t>ABOVEGROUND BIOMASS</a:t>
                </a:r>
                <a:endParaRPr>
                  <a:latin typeface="Corbel"/>
                  <a:ea typeface="Corbel"/>
                  <a:cs typeface="Corbel"/>
                  <a:sym typeface="Corbel"/>
                </a:endParaRPr>
              </a:p>
            </p:txBody>
          </p:sp>
        </p:grpSp>
        <p:grpSp>
          <p:nvGrpSpPr>
            <p:cNvPr id="196" name="Google Shape;196;g31160c3473f_0_192"/>
            <p:cNvGrpSpPr/>
            <p:nvPr/>
          </p:nvGrpSpPr>
          <p:grpSpPr>
            <a:xfrm>
              <a:off x="1766469" y="3805707"/>
              <a:ext cx="3432297" cy="2908793"/>
              <a:chOff x="1766469" y="3805707"/>
              <a:chExt cx="3432297" cy="2908793"/>
            </a:xfrm>
          </p:grpSpPr>
          <p:pic>
            <p:nvPicPr>
              <p:cNvPr id="197" name="Google Shape;197;g31160c3473f_0_192"/>
              <p:cNvPicPr preferRelativeResize="0"/>
              <p:nvPr/>
            </p:nvPicPr>
            <p:blipFill rotWithShape="1">
              <a:blip r:embed="rId4">
                <a:alphaModFix/>
              </a:blip>
              <a:srcRect/>
              <a:stretch/>
            </p:blipFill>
            <p:spPr>
              <a:xfrm>
                <a:off x="1766469" y="3805707"/>
                <a:ext cx="3432297" cy="2461208"/>
              </a:xfrm>
              <a:prstGeom prst="rect">
                <a:avLst/>
              </a:prstGeom>
              <a:noFill/>
              <a:ln>
                <a:noFill/>
              </a:ln>
            </p:spPr>
          </p:pic>
          <p:sp>
            <p:nvSpPr>
              <p:cNvPr id="198" name="Google Shape;198;g31160c3473f_0_192"/>
              <p:cNvSpPr txBox="1"/>
              <p:nvPr/>
            </p:nvSpPr>
            <p:spPr>
              <a:xfrm>
                <a:off x="1766469" y="5768300"/>
                <a:ext cx="3219600" cy="946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orbel"/>
                    <a:ea typeface="Corbel"/>
                    <a:cs typeface="Corbel"/>
                    <a:sym typeface="Corbel"/>
                  </a:rPr>
                  <a:t>BELOWGROUND BIOMASS</a:t>
                </a:r>
                <a:endParaRPr>
                  <a:latin typeface="Corbel"/>
                  <a:ea typeface="Corbel"/>
                  <a:cs typeface="Corbel"/>
                  <a:sym typeface="Corbel"/>
                </a:endParaRPr>
              </a:p>
            </p:txBody>
          </p:sp>
        </p:grpSp>
      </p:grpSp>
    </p:spTree>
  </p:cSld>
  <p:clrMapOvr>
    <a:masterClrMapping/>
  </p:clrMapOvr>
</p:sld>
</file>

<file path=ppt/theme/theme1.xml><?xml version="1.0" encoding="utf-8"?>
<a:theme xmlns:a="http://schemas.openxmlformats.org/drawingml/2006/main" name="Fra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Fra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18A1B607-7BAE-46D6-8090-545AC7BDD739}"/>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Weblink xmlns="c93523a4-b16d-4d59-a454-9acbe872ab36">
      <Url xsi:nil="true"/>
      <Description xsi:nil="true"/>
    </Weblink>
    <Relevance xmlns="c93523a4-b16d-4d59-a454-9acbe872ab36">
      <Value>Enter Choice #Art 6</Value>
    </Relevance>
    <Notes xmlns="c93523a4-b16d-4d59-a454-9acbe872ab36">NA</Notes>
    <TaxCatchAll xmlns="9ecebf30-e226-460f-96ee-74872a04efa4" xsi:nil="true"/>
    <lcf76f155ced4ddcb4097134ff3c332f xmlns="c93523a4-b16d-4d59-a454-9acbe872ab36">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457CCF858B3B24CB5C3BD98C9B15BCC" ma:contentTypeVersion="14" ma:contentTypeDescription="Create a new document." ma:contentTypeScope="" ma:versionID="31d155dba1adc1933ec71a8b2a545358">
  <xsd:schema xmlns:xsd="http://www.w3.org/2001/XMLSchema" xmlns:xs="http://www.w3.org/2001/XMLSchema" xmlns:p="http://schemas.microsoft.com/office/2006/metadata/properties" xmlns:ns2="9ecebf30-e226-460f-96ee-74872a04efa4" xmlns:ns3="78d9f431-6555-4918-a799-f2863251a69c" xmlns:ns4="c93523a4-b16d-4d59-a454-9acbe872ab36" targetNamespace="http://schemas.microsoft.com/office/2006/metadata/properties" ma:root="true" ma:fieldsID="2e254cafb327ee247686910fcc781b32" ns2:_="" ns3:_="" ns4:_="">
    <xsd:import namespace="9ecebf30-e226-460f-96ee-74872a04efa4"/>
    <xsd:import namespace="78d9f431-6555-4918-a799-f2863251a69c"/>
    <xsd:import namespace="c93523a4-b16d-4d59-a454-9acbe872ab36"/>
    <xsd:element name="properties">
      <xsd:complexType>
        <xsd:sequence>
          <xsd:element name="documentManagement">
            <xsd:complexType>
              <xsd:all>
                <xsd:element ref="ns2:SharedWithUsers" minOccurs="0"/>
                <xsd:element ref="ns2:SharedWithDetails"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EventHashCode" minOccurs="0"/>
                <xsd:element ref="ns4:MediaServiceGenerationTime" minOccurs="0"/>
                <xsd:element ref="ns4:MediaServiceOCR" minOccurs="0"/>
                <xsd:element ref="ns4:MediaServiceAutoKeyPoints" minOccurs="0"/>
                <xsd:element ref="ns4:MediaServiceKeyPoints" minOccurs="0"/>
                <xsd:element ref="ns4:MediaServiceLocation" minOccurs="0"/>
                <xsd:element ref="ns4:Notes" minOccurs="0"/>
                <xsd:element ref="ns4:Weblink" minOccurs="0"/>
                <xsd:element ref="ns4:Relevance" minOccurs="0"/>
                <xsd:element ref="ns4:MediaLengthInSeconds" minOccurs="0"/>
                <xsd:element ref="ns4:lcf76f155ced4ddcb4097134ff3c332f" minOccurs="0"/>
                <xsd:element ref="ns2:TaxCatchAll" minOccurs="0"/>
                <xsd:element ref="ns4:MediaServiceObjectDetectorVersion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cebf30-e226-460f-96ee-74872a04efa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8" nillable="true" ma:displayName="Taxonomy Catch All Column" ma:hidden="true" ma:list="{96a4a94f-a41f-4016-a66b-9208a1845355}" ma:internalName="TaxCatchAll" ma:readOnly="false" ma:showField="CatchAllData" ma:web="9ecebf30-e226-460f-96ee-74872a04efa4">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8d9f431-6555-4918-a799-f2863251a69c" elementFormDefault="qualified">
    <xsd:import namespace="http://schemas.microsoft.com/office/2006/documentManagement/types"/>
    <xsd:import namespace="http://schemas.microsoft.com/office/infopath/2007/PartnerControls"/>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93523a4-b16d-4d59-a454-9acbe872ab36"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Notes" ma:index="22" nillable="true" ma:displayName="Notes" ma:default="NA" ma:format="Dropdown" ma:internalName="Notes">
      <xsd:simpleType>
        <xsd:restriction base="dms:Note">
          <xsd:maxLength value="255"/>
        </xsd:restriction>
      </xsd:simpleType>
    </xsd:element>
    <xsd:element name="Weblink" ma:index="23" nillable="true" ma:displayName="Weblink" ma:description="https://www.perspectives.cc/fileadmin/Publications/SEA_Pricing_Study.pdf" ma:format="Hyperlink" ma:internalName="Weblink">
      <xsd:complexType>
        <xsd:complexContent>
          <xsd:extension base="dms:URL">
            <xsd:sequence>
              <xsd:element name="Url" type="dms:ValidUrl" minOccurs="0" nillable="true"/>
              <xsd:element name="Description" type="xsd:string" nillable="true"/>
            </xsd:sequence>
          </xsd:extension>
        </xsd:complexContent>
      </xsd:complexType>
    </xsd:element>
    <xsd:element name="Relevance" ma:index="24" nillable="true" ma:displayName="Relevance" ma:default="Enter Choice #Art 6" ma:internalName="Relevance">
      <xsd:complexType>
        <xsd:complexContent>
          <xsd:extension base="dms:MultiChoice">
            <xsd:sequence>
              <xsd:element name="Value" maxOccurs="unbounded" minOccurs="0" nillable="true">
                <xsd:simpleType>
                  <xsd:restriction base="dms:Choice">
                    <xsd:enumeration value="Enter Choice #Art 6"/>
                    <xsd:enumeration value="Enter Choice #CA"/>
                    <xsd:enumeration value="Enter Choice #SDG"/>
                  </xsd:restriction>
                </xsd:simpleType>
              </xsd:element>
            </xsd:sequence>
          </xsd:extension>
        </xsd:complexContent>
      </xsd:complexType>
    </xsd:element>
    <xsd:element name="MediaLengthInSeconds" ma:index="25" nillable="true" ma:displayName="MediaLengthInSeconds" ma:hidden="true"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3f161edd-7b79-4478-98eb-f673e2ec4f9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9" nillable="true" ma:displayName="MediaServiceObjectDetectorVersions" ma:hidden="true" ma:indexed="true" ma:internalName="MediaServiceObjectDetectorVersions" ma:readOnly="true">
      <xsd:simpleType>
        <xsd:restriction base="dms:Text"/>
      </xsd:simpleType>
    </xsd:element>
    <xsd:element name="MediaServiceSearchProperties" ma:index="3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A5DD7E8-2800-4AE1-BAC7-5C3BA564356F}">
  <ds:schemaRefs>
    <ds:schemaRef ds:uri="http://www.w3.org/XML/1998/namespace"/>
    <ds:schemaRef ds:uri="78d9f431-6555-4918-a799-f2863251a69c"/>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elements/1.1/"/>
    <ds:schemaRef ds:uri="http://schemas.microsoft.com/office/infopath/2007/PartnerControls"/>
    <ds:schemaRef ds:uri="c93523a4-b16d-4d59-a454-9acbe872ab36"/>
    <ds:schemaRef ds:uri="http://purl.org/dc/dcmitype/"/>
    <ds:schemaRef ds:uri="9ecebf30-e226-460f-96ee-74872a04efa4"/>
  </ds:schemaRefs>
</ds:datastoreItem>
</file>

<file path=customXml/itemProps2.xml><?xml version="1.0" encoding="utf-8"?>
<ds:datastoreItem xmlns:ds="http://schemas.openxmlformats.org/officeDocument/2006/customXml" ds:itemID="{58BDCA02-A2D8-4920-B125-7E0ADF79D6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cebf30-e226-460f-96ee-74872a04efa4"/>
    <ds:schemaRef ds:uri="78d9f431-6555-4918-a799-f2863251a69c"/>
    <ds:schemaRef ds:uri="c93523a4-b16d-4d59-a454-9acbe872ab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D6441AF-3C86-41C5-8572-8F24A066052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109</TotalTime>
  <Words>2191</Words>
  <Application>Microsoft Office PowerPoint</Application>
  <PresentationFormat>Widescreen</PresentationFormat>
  <Paragraphs>178</Paragraphs>
  <Slides>13</Slides>
  <Notes>12</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Frame</vt:lpstr>
      <vt:lpstr>1_Frame</vt:lpstr>
      <vt:lpstr>Module 2 Emission Reduction Quantification</vt:lpstr>
      <vt:lpstr>Acknowledgement</vt:lpstr>
      <vt:lpstr>Learning Objectives</vt:lpstr>
      <vt:lpstr>Methodologies</vt:lpstr>
      <vt:lpstr>Baseline Scenario</vt:lpstr>
      <vt:lpstr>Project Scenario</vt:lpstr>
      <vt:lpstr>Audience questions</vt:lpstr>
      <vt:lpstr>Baseline &amp; Project Parameters</vt:lpstr>
      <vt:lpstr>Baseline &amp; Project Parameters</vt:lpstr>
      <vt:lpstr>Emission reduction calculations</vt:lpstr>
      <vt:lpstr>Audience questions</vt:lpstr>
      <vt:lpstr>Emission reduction calculations</vt:lpstr>
      <vt:lpstr>Q&amp;A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MM</dc:creator>
  <cp:lastModifiedBy>James Walker</cp:lastModifiedBy>
  <cp:revision>8</cp:revision>
  <dcterms:created xsi:type="dcterms:W3CDTF">2024-10-25T11:12:44Z</dcterms:created>
  <dcterms:modified xsi:type="dcterms:W3CDTF">2025-04-07T11:01:49Z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0x010100C457CCF858B3B24CB5C3BD98C9B15BCC</vt:lpwstr>
  </property>
  <property fmtid="{D5CDD505-2E9C-101B-9397-08002B2CF9AE}" pid="3" name="MediaServiceImageTags">
    <vt:lpwstr/>
  </property>
</Properties>
</file>