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77" r:id="rId5"/>
    <p:sldMasterId id="2147483689" r:id="rId6"/>
  </p:sldMasterIdLst>
  <p:notesMasterIdLst>
    <p:notesMasterId r:id="rId18"/>
  </p:notesMasterIdLst>
  <p:sldIdLst>
    <p:sldId id="258" r:id="rId7"/>
    <p:sldId id="279" r:id="rId8"/>
    <p:sldId id="259" r:id="rId9"/>
    <p:sldId id="260" r:id="rId10"/>
    <p:sldId id="261" r:id="rId11"/>
    <p:sldId id="542" r:id="rId12"/>
    <p:sldId id="262" r:id="rId13"/>
    <p:sldId id="263" r:id="rId14"/>
    <p:sldId id="264" r:id="rId15"/>
    <p:sldId id="543" r:id="rId16"/>
    <p:sldId id="538" r:id="rId17"/>
  </p:sldIdLst>
  <p:sldSz cx="12192000" cy="6858000"/>
  <p:notesSz cx="6858000" cy="9144000"/>
  <p:embeddedFontLst>
    <p:embeddedFont>
      <p:font typeface="Corbel" panose="020B0503020204020204" pitchFamily="34" charset="0"/>
      <p:regular r:id="rId19"/>
      <p:bold r:id="rId20"/>
      <p:italic r:id="rId21"/>
      <p:boldItalic r:id="rId22"/>
    </p:embeddedFont>
    <p:embeddedFont>
      <p:font typeface="Sansita" panose="020B0604020202020204" charset="0"/>
      <p:regular r:id="rId23"/>
      <p:bold r:id="rId24"/>
      <p:italic r:id="rId25"/>
      <p:boldItalic r:id="rId26"/>
    </p:embeddedFont>
    <p:embeddedFont>
      <p:font typeface="Trebuchet MS" panose="020B0603020202020204" pitchFamily="34" charset="0"/>
      <p:regular r:id="rId27"/>
      <p:bold r:id="rId28"/>
      <p:italic r:id="rId29"/>
      <p:boldItalic r:id="rId30"/>
    </p:embeddedFont>
    <p:embeddedFont>
      <p:font typeface="Wingdings 2" panose="05020102010507070707" pitchFamily="18" charset="2"/>
      <p:regular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hpB1OtFSuORsQIl0xLuD4L9bsWe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3E291D-DA84-168B-630E-35A16043B3B6}" name="David Hynes" initials="DH" userId="S::david.hynes@goldstandard.org::ad6c1804-6ef6-4092-bc13-66d94995974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3277" autoAdjust="0"/>
  </p:normalViewPr>
  <p:slideViewPr>
    <p:cSldViewPr snapToGrid="0">
      <p:cViewPr varScale="1">
        <p:scale>
          <a:sx n="81" d="100"/>
          <a:sy n="81" d="100"/>
        </p:scale>
        <p:origin x="102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7.fntdata"/><Relationship Id="rId33" Type="http://schemas.openxmlformats.org/officeDocument/2006/relationships/presProps" Target="pres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font" Target="fonts/font6.fntdata"/><Relationship Id="rId32" Type="http://customschemas.google.com/relationships/presentationmetadata" Target="metadata"/><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font" Target="fonts/font1.fntdata"/><Relationship Id="rId31" Type="http://schemas.openxmlformats.org/officeDocument/2006/relationships/font" Target="fonts/font13.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Hynes" userId="ad6c1804-6ef6-4092-bc13-66d949959740" providerId="ADAL" clId="{37BDFA63-6B4C-1A4D-8CCA-FAA4305BF918}"/>
    <pc:docChg chg="custSel modSld">
      <pc:chgData name="David Hynes" userId="ad6c1804-6ef6-4092-bc13-66d949959740" providerId="ADAL" clId="{37BDFA63-6B4C-1A4D-8CCA-FAA4305BF918}" dt="2024-11-15T13:59:27.068" v="67" actId="20577"/>
      <pc:docMkLst>
        <pc:docMk/>
      </pc:docMkLst>
      <pc:sldChg chg="modSp mod">
        <pc:chgData name="David Hynes" userId="ad6c1804-6ef6-4092-bc13-66d949959740" providerId="ADAL" clId="{37BDFA63-6B4C-1A4D-8CCA-FAA4305BF918}" dt="2024-11-15T13:53:07.693" v="6" actId="14100"/>
        <pc:sldMkLst>
          <pc:docMk/>
          <pc:sldMk cId="0" sldId="258"/>
        </pc:sldMkLst>
        <pc:spChg chg="mod">
          <ac:chgData name="David Hynes" userId="ad6c1804-6ef6-4092-bc13-66d949959740" providerId="ADAL" clId="{37BDFA63-6B4C-1A4D-8CCA-FAA4305BF918}" dt="2024-11-15T13:53:07.693" v="6" actId="14100"/>
          <ac:spMkLst>
            <pc:docMk/>
            <pc:sldMk cId="0" sldId="258"/>
            <ac:spMk id="318" creationId="{00000000-0000-0000-0000-000000000000}"/>
          </ac:spMkLst>
        </pc:spChg>
      </pc:sldChg>
      <pc:sldChg chg="modSp mod modNotesTx">
        <pc:chgData name="David Hynes" userId="ad6c1804-6ef6-4092-bc13-66d949959740" providerId="ADAL" clId="{37BDFA63-6B4C-1A4D-8CCA-FAA4305BF918}" dt="2024-11-15T13:57:51.979" v="35" actId="313"/>
        <pc:sldMkLst>
          <pc:docMk/>
          <pc:sldMk cId="0" sldId="259"/>
        </pc:sldMkLst>
        <pc:spChg chg="mod">
          <ac:chgData name="David Hynes" userId="ad6c1804-6ef6-4092-bc13-66d949959740" providerId="ADAL" clId="{37BDFA63-6B4C-1A4D-8CCA-FAA4305BF918}" dt="2024-11-15T13:57:28.963" v="13" actId="2710"/>
          <ac:spMkLst>
            <pc:docMk/>
            <pc:sldMk cId="0" sldId="259"/>
            <ac:spMk id="326" creationId="{00000000-0000-0000-0000-000000000000}"/>
          </ac:spMkLst>
        </pc:spChg>
      </pc:sldChg>
      <pc:sldChg chg="modNotesTx">
        <pc:chgData name="David Hynes" userId="ad6c1804-6ef6-4092-bc13-66d949959740" providerId="ADAL" clId="{37BDFA63-6B4C-1A4D-8CCA-FAA4305BF918}" dt="2024-11-15T13:57:58.117" v="36" actId="20577"/>
        <pc:sldMkLst>
          <pc:docMk/>
          <pc:sldMk cId="0" sldId="261"/>
        </pc:sldMkLst>
      </pc:sldChg>
      <pc:sldChg chg="modNotesTx">
        <pc:chgData name="David Hynes" userId="ad6c1804-6ef6-4092-bc13-66d949959740" providerId="ADAL" clId="{37BDFA63-6B4C-1A4D-8CCA-FAA4305BF918}" dt="2024-11-15T13:58:31.997" v="37" actId="20577"/>
        <pc:sldMkLst>
          <pc:docMk/>
          <pc:sldMk cId="0" sldId="263"/>
        </pc:sldMkLst>
      </pc:sldChg>
      <pc:sldChg chg="modNotesTx">
        <pc:chgData name="David Hynes" userId="ad6c1804-6ef6-4092-bc13-66d949959740" providerId="ADAL" clId="{37BDFA63-6B4C-1A4D-8CCA-FAA4305BF918}" dt="2024-11-15T13:59:10.121" v="64" actId="20577"/>
        <pc:sldMkLst>
          <pc:docMk/>
          <pc:sldMk cId="0" sldId="264"/>
        </pc:sldMkLst>
      </pc:sldChg>
      <pc:sldChg chg="modSp">
        <pc:chgData name="David Hynes" userId="ad6c1804-6ef6-4092-bc13-66d949959740" providerId="ADAL" clId="{37BDFA63-6B4C-1A4D-8CCA-FAA4305BF918}" dt="2024-11-15T13:59:27.068" v="67" actId="20577"/>
        <pc:sldMkLst>
          <pc:docMk/>
          <pc:sldMk cId="491734687" sldId="543"/>
        </pc:sldMkLst>
        <pc:spChg chg="mod">
          <ac:chgData name="David Hynes" userId="ad6c1804-6ef6-4092-bc13-66d949959740" providerId="ADAL" clId="{37BDFA63-6B4C-1A4D-8CCA-FAA4305BF918}" dt="2024-11-15T13:59:27.068" v="67" actId="20577"/>
          <ac:spMkLst>
            <pc:docMk/>
            <pc:sldMk cId="491734687" sldId="543"/>
            <ac:spMk id="9" creationId="{060B5F19-5B26-DD6D-E604-6B4642ED5529}"/>
          </ac:spMkLst>
        </pc:spChg>
      </pc:sldChg>
    </pc:docChg>
  </pc:docChgLst>
  <pc:docChgLst>
    <pc:chgData name="David Hynes" userId="S::david.hynes@goldstandard.org::ad6c1804-6ef6-4092-bc13-66d949959740" providerId="AD" clId="Web-{47459B13-92FD-2AB4-CDCA-7BE805AAA1B3}"/>
    <pc:docChg chg="mod">
      <pc:chgData name="David Hynes" userId="S::david.hynes@goldstandard.org::ad6c1804-6ef6-4092-bc13-66d949959740" providerId="AD" clId="Web-{47459B13-92FD-2AB4-CDCA-7BE805AAA1B3}" dt="2024-11-07T15:56:39.902" v="0"/>
      <pc:docMkLst>
        <pc:docMk/>
      </pc:docMkLst>
    </pc:docChg>
  </pc:docChgLst>
  <pc:docChgLst>
    <pc:chgData name="James Walker" userId="9addee92f28a87ec" providerId="LiveId" clId="{FA28E652-D47A-413E-AAB6-CF0BD82C52D1}"/>
    <pc:docChg chg="modSld">
      <pc:chgData name="James Walker" userId="9addee92f28a87ec" providerId="LiveId" clId="{FA28E652-D47A-413E-AAB6-CF0BD82C52D1}" dt="2024-11-18T11:59:46.372" v="3"/>
      <pc:docMkLst>
        <pc:docMk/>
      </pc:docMkLst>
      <pc:sldChg chg="modNotesTx">
        <pc:chgData name="James Walker" userId="9addee92f28a87ec" providerId="LiveId" clId="{FA28E652-D47A-413E-AAB6-CF0BD82C52D1}" dt="2024-11-18T11:59:40.744" v="0" actId="20577"/>
        <pc:sldMkLst>
          <pc:docMk/>
          <pc:sldMk cId="0" sldId="258"/>
        </pc:sldMkLst>
      </pc:sldChg>
      <pc:sldChg chg="modNotesTx">
        <pc:chgData name="James Walker" userId="9addee92f28a87ec" providerId="LiveId" clId="{FA28E652-D47A-413E-AAB6-CF0BD82C52D1}" dt="2024-11-18T11:59:46.372" v="3"/>
        <pc:sldMkLst>
          <pc:docMk/>
          <pc:sldMk cId="0" sldId="259"/>
        </pc:sldMkLst>
      </pc:sldChg>
    </pc:docChg>
  </pc:docChgLst>
  <pc:docChgLst>
    <pc:chgData name="James Walker" userId="9addee92f28a87ec" providerId="LiveId" clId="{CF27EC52-82C7-4267-B120-BAFF60709150}"/>
    <pc:docChg chg="custSel modSld">
      <pc:chgData name="James Walker" userId="9addee92f28a87ec" providerId="LiveId" clId="{CF27EC52-82C7-4267-B120-BAFF60709150}" dt="2024-12-10T10:01:46.403" v="1" actId="313"/>
      <pc:docMkLst>
        <pc:docMk/>
      </pc:docMkLst>
      <pc:sldChg chg="modNotesTx">
        <pc:chgData name="James Walker" userId="9addee92f28a87ec" providerId="LiveId" clId="{CF27EC52-82C7-4267-B120-BAFF60709150}" dt="2024-12-10T10:01:46.403" v="1" actId="313"/>
        <pc:sldMkLst>
          <pc:docMk/>
          <pc:sldMk cId="0" sldId="263"/>
        </pc:sldMkLst>
      </pc:sldChg>
    </pc:docChg>
  </pc:docChgLst>
  <pc:docChgLst>
    <pc:chgData name="David Hynes" userId="S::david.hynes@goldstandard.org::ad6c1804-6ef6-4092-bc13-66d949959740" providerId="AD" clId="Web-{CEBEEDB4-D338-4B79-3577-AC0B5915E8A2}"/>
    <pc:docChg chg="addSld">
      <pc:chgData name="David Hynes" userId="S::david.hynes@goldstandard.org::ad6c1804-6ef6-4092-bc13-66d949959740" providerId="AD" clId="Web-{CEBEEDB4-D338-4B79-3577-AC0B5915E8A2}" dt="2024-11-18T14:58:44.071" v="0"/>
      <pc:docMkLst>
        <pc:docMk/>
      </pc:docMkLst>
      <pc:sldChg chg="add">
        <pc:chgData name="David Hynes" userId="S::david.hynes@goldstandard.org::ad6c1804-6ef6-4092-bc13-66d949959740" providerId="AD" clId="Web-{CEBEEDB4-D338-4B79-3577-AC0B5915E8A2}" dt="2024-11-18T14:58:44.071" v="0"/>
        <pc:sldMkLst>
          <pc:docMk/>
          <pc:sldMk cId="1100403641" sldId="279"/>
        </pc:sldMkLst>
      </pc:sldChg>
    </pc:docChg>
  </pc:docChgLst>
  <pc:docChgLst>
    <pc:chgData name="James Walker" userId="9addee92f28a87ec" providerId="LiveId" clId="{D642F6AB-0663-45C2-8CA5-B8273D32EA0B}"/>
    <pc:docChg chg="modSld">
      <pc:chgData name="James Walker" userId="9addee92f28a87ec" providerId="LiveId" clId="{D642F6AB-0663-45C2-8CA5-B8273D32EA0B}" dt="2024-12-04T12:57:00.126" v="18" actId="20577"/>
      <pc:docMkLst>
        <pc:docMk/>
      </pc:docMkLst>
      <pc:sldChg chg="modNotesTx">
        <pc:chgData name="James Walker" userId="9addee92f28a87ec" providerId="LiveId" clId="{D642F6AB-0663-45C2-8CA5-B8273D32EA0B}" dt="2024-12-04T12:57:00.126" v="18" actId="20577"/>
        <pc:sldMkLst>
          <pc:docMk/>
          <pc:sldMk cId="0" sldId="262"/>
        </pc:sldMkLst>
      </pc:sldChg>
      <pc:sldChg chg="modSp mod">
        <pc:chgData name="James Walker" userId="9addee92f28a87ec" providerId="LiveId" clId="{D642F6AB-0663-45C2-8CA5-B8273D32EA0B}" dt="2024-12-04T12:56:14.121" v="0" actId="14100"/>
        <pc:sldMkLst>
          <pc:docMk/>
          <pc:sldMk cId="1100403641" sldId="279"/>
        </pc:sldMkLst>
        <pc:spChg chg="mod">
          <ac:chgData name="James Walker" userId="9addee92f28a87ec" providerId="LiveId" clId="{D642F6AB-0663-45C2-8CA5-B8273D32EA0B}" dt="2024-12-04T12:56:14.121" v="0" actId="14100"/>
          <ac:spMkLst>
            <pc:docMk/>
            <pc:sldMk cId="1100403641" sldId="279"/>
            <ac:spMk id="2" creationId="{A629189A-50BD-48D6-74C9-7C74C91EE5C0}"/>
          </ac:spMkLst>
        </pc:spChg>
      </pc:sldChg>
    </pc:docChg>
  </pc:docChgLst>
  <pc:docChgLst>
    <pc:chgData name="David Hynes" userId="S::david.hynes@goldstandard.org::ad6c1804-6ef6-4092-bc13-66d949959740" providerId="AD" clId="Web-{0FBC4498-3316-84D9-2D03-C389887D4317}"/>
    <pc:docChg chg="addSld delSld">
      <pc:chgData name="David Hynes" userId="S::david.hynes@goldstandard.org::ad6c1804-6ef6-4092-bc13-66d949959740" providerId="AD" clId="Web-{0FBC4498-3316-84D9-2D03-C389887D4317}" dt="2024-11-19T12:32:26.882" v="1"/>
      <pc:docMkLst>
        <pc:docMk/>
      </pc:docMkLst>
      <pc:sldChg chg="add del">
        <pc:chgData name="David Hynes" userId="S::david.hynes@goldstandard.org::ad6c1804-6ef6-4092-bc13-66d949959740" providerId="AD" clId="Web-{0FBC4498-3316-84D9-2D03-C389887D4317}" dt="2024-11-19T12:32:26.882" v="1"/>
        <pc:sldMkLst>
          <pc:docMk/>
          <pc:sldMk cId="1100403641" sldId="279"/>
        </pc:sldMkLst>
      </pc:sldChg>
    </pc:docChg>
  </pc:docChgLst>
  <pc:docChgLst>
    <pc:chgData name="James Walker" userId="9addee92f28a87ec" providerId="LiveId" clId="{E0E5649B-4BF5-45B0-8C3F-F72C84551BCF}"/>
    <pc:docChg chg="undo custSel addSld delSld modSld delMainMaster">
      <pc:chgData name="James Walker" userId="9addee92f28a87ec" providerId="LiveId" clId="{E0E5649B-4BF5-45B0-8C3F-F72C84551BCF}" dt="2024-11-11T17:05:16.875" v="798" actId="20577"/>
      <pc:docMkLst>
        <pc:docMk/>
      </pc:docMkLst>
      <pc:sldChg chg="del">
        <pc:chgData name="James Walker" userId="9addee92f28a87ec" providerId="LiveId" clId="{E0E5649B-4BF5-45B0-8C3F-F72C84551BCF}" dt="2024-11-11T16:46:29.360" v="0" actId="2696"/>
        <pc:sldMkLst>
          <pc:docMk/>
          <pc:sldMk cId="0" sldId="256"/>
        </pc:sldMkLst>
      </pc:sldChg>
      <pc:sldChg chg="del">
        <pc:chgData name="James Walker" userId="9addee92f28a87ec" providerId="LiveId" clId="{E0E5649B-4BF5-45B0-8C3F-F72C84551BCF}" dt="2024-11-11T16:46:29.360" v="0" actId="2696"/>
        <pc:sldMkLst>
          <pc:docMk/>
          <pc:sldMk cId="0" sldId="257"/>
        </pc:sldMkLst>
      </pc:sldChg>
      <pc:sldChg chg="modSp mod modNotes modNotesTx">
        <pc:chgData name="James Walker" userId="9addee92f28a87ec" providerId="LiveId" clId="{E0E5649B-4BF5-45B0-8C3F-F72C84551BCF}" dt="2024-11-11T16:48:36.393" v="91" actId="20577"/>
        <pc:sldMkLst>
          <pc:docMk/>
          <pc:sldMk cId="0" sldId="258"/>
        </pc:sldMkLst>
        <pc:spChg chg="mod">
          <ac:chgData name="James Walker" userId="9addee92f28a87ec" providerId="LiveId" clId="{E0E5649B-4BF5-45B0-8C3F-F72C84551BCF}" dt="2024-11-11T16:46:46.060" v="4" actId="20577"/>
          <ac:spMkLst>
            <pc:docMk/>
            <pc:sldMk cId="0" sldId="258"/>
            <ac:spMk id="318" creationId="{00000000-0000-0000-0000-000000000000}"/>
          </ac:spMkLst>
        </pc:spChg>
      </pc:sldChg>
      <pc:sldChg chg="modNotes">
        <pc:chgData name="James Walker" userId="9addee92f28a87ec" providerId="LiveId" clId="{E0E5649B-4BF5-45B0-8C3F-F72C84551BCF}" dt="2024-11-11T16:46:38.876" v="1"/>
        <pc:sldMkLst>
          <pc:docMk/>
          <pc:sldMk cId="0" sldId="261"/>
        </pc:sldMkLst>
      </pc:sldChg>
      <pc:sldChg chg="addSp delSp modSp mod modNotesTx">
        <pc:chgData name="James Walker" userId="9addee92f28a87ec" providerId="LiveId" clId="{E0E5649B-4BF5-45B0-8C3F-F72C84551BCF}" dt="2024-11-11T17:05:16.875" v="798" actId="20577"/>
        <pc:sldMkLst>
          <pc:docMk/>
          <pc:sldMk cId="0" sldId="262"/>
        </pc:sldMkLst>
        <pc:spChg chg="mod">
          <ac:chgData name="James Walker" userId="9addee92f28a87ec" providerId="LiveId" clId="{E0E5649B-4BF5-45B0-8C3F-F72C84551BCF}" dt="2024-11-11T16:57:50.174" v="582" actId="14100"/>
          <ac:spMkLst>
            <pc:docMk/>
            <pc:sldMk cId="0" sldId="262"/>
            <ac:spMk id="390" creationId="{00000000-0000-0000-0000-000000000000}"/>
          </ac:spMkLst>
        </pc:spChg>
        <pc:spChg chg="add del mod">
          <ac:chgData name="James Walker" userId="9addee92f28a87ec" providerId="LiveId" clId="{E0E5649B-4BF5-45B0-8C3F-F72C84551BCF}" dt="2024-11-11T17:05:16.875" v="798" actId="20577"/>
          <ac:spMkLst>
            <pc:docMk/>
            <pc:sldMk cId="0" sldId="262"/>
            <ac:spMk id="391" creationId="{00000000-0000-0000-0000-000000000000}"/>
          </ac:spMkLst>
        </pc:spChg>
      </pc:sldChg>
      <pc:sldChg chg="modNotes modNotesTx">
        <pc:chgData name="James Walker" userId="9addee92f28a87ec" providerId="LiveId" clId="{E0E5649B-4BF5-45B0-8C3F-F72C84551BCF}" dt="2024-11-11T16:55:13.058" v="441" actId="20577"/>
        <pc:sldMkLst>
          <pc:docMk/>
          <pc:sldMk cId="0" sldId="263"/>
        </pc:sldMkLst>
      </pc:sldChg>
      <pc:sldChg chg="modNotes">
        <pc:chgData name="James Walker" userId="9addee92f28a87ec" providerId="LiveId" clId="{E0E5649B-4BF5-45B0-8C3F-F72C84551BCF}" dt="2024-11-11T16:46:38.876" v="1"/>
        <pc:sldMkLst>
          <pc:docMk/>
          <pc:sldMk cId="0" sldId="264"/>
        </pc:sldMkLst>
      </pc:sldChg>
      <pc:sldChg chg="delSp add del setBg delDesignElem">
        <pc:chgData name="James Walker" userId="9addee92f28a87ec" providerId="LiveId" clId="{E0E5649B-4BF5-45B0-8C3F-F72C84551BCF}" dt="2024-11-11T16:50:42.344" v="94" actId="47"/>
        <pc:sldMkLst>
          <pc:docMk/>
          <pc:sldMk cId="3914225112" sldId="541"/>
        </pc:sldMkLst>
      </pc:sldChg>
      <pc:sldChg chg="modSp modAnim">
        <pc:chgData name="James Walker" userId="9addee92f28a87ec" providerId="LiveId" clId="{E0E5649B-4BF5-45B0-8C3F-F72C84551BCF}" dt="2024-11-11T16:53:53.716" v="435"/>
        <pc:sldMkLst>
          <pc:docMk/>
          <pc:sldMk cId="1990097970" sldId="542"/>
        </pc:sldMkLst>
        <pc:spChg chg="mod">
          <ac:chgData name="James Walker" userId="9addee92f28a87ec" providerId="LiveId" clId="{E0E5649B-4BF5-45B0-8C3F-F72C84551BCF}" dt="2024-11-11T16:53:36.929" v="430" actId="313"/>
          <ac:spMkLst>
            <pc:docMk/>
            <pc:sldMk cId="1990097970" sldId="542"/>
            <ac:spMk id="9" creationId="{ED3AF57A-5AC1-4081-2D08-E060A11C2F2F}"/>
          </ac:spMkLst>
        </pc:spChg>
      </pc:sldChg>
      <pc:sldChg chg="delSp add del setBg delDesignElem">
        <pc:chgData name="James Walker" userId="9addee92f28a87ec" providerId="LiveId" clId="{E0E5649B-4BF5-45B0-8C3F-F72C84551BCF}" dt="2024-11-11T16:54:14.874" v="438" actId="47"/>
        <pc:sldMkLst>
          <pc:docMk/>
          <pc:sldMk cId="424165788" sldId="543"/>
        </pc:sldMkLst>
      </pc:sldChg>
      <pc:sldChg chg="modSp modAnim">
        <pc:chgData name="James Walker" userId="9addee92f28a87ec" providerId="LiveId" clId="{E0E5649B-4BF5-45B0-8C3F-F72C84551BCF}" dt="2024-11-11T17:05:02.833" v="797"/>
        <pc:sldMkLst>
          <pc:docMk/>
          <pc:sldMk cId="491734687" sldId="543"/>
        </pc:sldMkLst>
        <pc:spChg chg="mod">
          <ac:chgData name="James Walker" userId="9addee92f28a87ec" providerId="LiveId" clId="{E0E5649B-4BF5-45B0-8C3F-F72C84551BCF}" dt="2024-11-11T17:04:57.069" v="795" actId="5793"/>
          <ac:spMkLst>
            <pc:docMk/>
            <pc:sldMk cId="491734687" sldId="543"/>
            <ac:spMk id="9" creationId="{060B5F19-5B26-DD6D-E604-6B4642ED5529}"/>
          </ac:spMkLst>
        </pc:spChg>
      </pc:sldChg>
      <pc:sldMasterChg chg="del delSldLayout">
        <pc:chgData name="James Walker" userId="9addee92f28a87ec" providerId="LiveId" clId="{E0E5649B-4BF5-45B0-8C3F-F72C84551BCF}" dt="2024-11-11T16:46:29.360" v="0" actId="2696"/>
        <pc:sldMasterMkLst>
          <pc:docMk/>
          <pc:sldMasterMk cId="0" sldId="2147483665"/>
        </pc:sldMasterMkLst>
        <pc:sldLayoutChg chg="del">
          <pc:chgData name="James Walker" userId="9addee92f28a87ec" providerId="LiveId" clId="{E0E5649B-4BF5-45B0-8C3F-F72C84551BCF}" dt="2024-11-11T16:46:29.360" v="0" actId="2696"/>
          <pc:sldLayoutMkLst>
            <pc:docMk/>
            <pc:sldMasterMk cId="0" sldId="2147483665"/>
            <pc:sldLayoutMk cId="0" sldId="2147483666"/>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67"/>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68"/>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69"/>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0"/>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1"/>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2"/>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3"/>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4"/>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5"/>
          </pc:sldLayoutMkLst>
        </pc:sldLayoutChg>
        <pc:sldLayoutChg chg="del">
          <pc:chgData name="James Walker" userId="9addee92f28a87ec" providerId="LiveId" clId="{E0E5649B-4BF5-45B0-8C3F-F72C84551BCF}" dt="2024-11-11T16:46:29.360" v="0" actId="2696"/>
          <pc:sldLayoutMkLst>
            <pc:docMk/>
            <pc:sldMasterMk cId="0" sldId="2147483665"/>
            <pc:sldLayoutMk cId="0" sldId="214748367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11624d0bd1_0_4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11624d0bd1_0_4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6" name="Google Shape;316;g311624d0bd1_0_4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BADB3-732A-561F-1476-057A2EF55F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EE359C-E400-2847-D3B1-E77A9B7D65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6595F5-9EC7-B9DC-7D03-C722DDF0DAC0}"/>
              </a:ext>
            </a:extLst>
          </p:cNvPr>
          <p:cNvSpPr>
            <a:spLocks noGrp="1"/>
          </p:cNvSpPr>
          <p:nvPr>
            <p:ph type="body" idx="1"/>
          </p:nvPr>
        </p:nvSpPr>
        <p:spPr/>
        <p:txBody>
          <a:bodyPr/>
          <a:lstStyle/>
          <a:p>
            <a:pPr marL="228600" indent="-228600">
              <a:buFont typeface="+mj-lt"/>
              <a:buAutoNum type="arabicPeriod"/>
            </a:pPr>
            <a:endParaRPr lang="en-GB" dirty="0"/>
          </a:p>
        </p:txBody>
      </p:sp>
      <p:sp>
        <p:nvSpPr>
          <p:cNvPr id="4" name="Slide Number Placeholder 3">
            <a:extLst>
              <a:ext uri="{FF2B5EF4-FFF2-40B4-BE49-F238E27FC236}">
                <a16:creationId xmlns:a16="http://schemas.microsoft.com/office/drawing/2014/main" id="{C3CBF33C-60E9-F347-5A76-6A455F74E13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242518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708A7-042B-46D9-776F-8589DA8F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CA8A-DFD7-668F-26E0-33711684E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2B3BFB-E124-F114-85C1-F84C62C7DFFA}"/>
              </a:ext>
            </a:extLst>
          </p:cNvPr>
          <p:cNvSpPr>
            <a:spLocks noGrp="1"/>
          </p:cNvSpPr>
          <p:nvPr>
            <p:ph type="body" idx="1"/>
          </p:nvPr>
        </p:nvSpPr>
        <p:spPr/>
        <p:txBody>
          <a:bodyPr/>
          <a:lstStyle/>
          <a:p>
            <a:pPr marL="0" indent="0">
              <a:buNone/>
            </a:pPr>
            <a:endParaRPr lang="en-GB"/>
          </a:p>
        </p:txBody>
      </p:sp>
      <p:sp>
        <p:nvSpPr>
          <p:cNvPr id="4" name="Slide Number Placeholder 3">
            <a:extLst>
              <a:ext uri="{FF2B5EF4-FFF2-40B4-BE49-F238E27FC236}">
                <a16:creationId xmlns:a16="http://schemas.microsoft.com/office/drawing/2014/main" id="{728F582D-D287-6DB9-293F-03B25DF429F1}"/>
              </a:ext>
            </a:extLst>
          </p:cNvPr>
          <p:cNvSpPr>
            <a:spLocks noGrp="1"/>
          </p:cNvSpPr>
          <p:nvPr>
            <p:ph type="sldNum" sz="quarter" idx="5"/>
          </p:nvPr>
        </p:nvSpPr>
        <p:spPr/>
        <p:txBody>
          <a:bodyPr/>
          <a:lstStyle/>
          <a:p>
            <a:fld id="{66E452FA-406D-0041-B07F-10C03B21466A}" type="slidenum">
              <a:rPr lang="en-GB" smtClean="0"/>
              <a:t>2</a:t>
            </a:fld>
            <a:endParaRPr lang="en-GB"/>
          </a:p>
        </p:txBody>
      </p:sp>
    </p:spTree>
    <p:extLst>
      <p:ext uri="{BB962C8B-B14F-4D97-AF65-F5344CB8AC3E}">
        <p14:creationId xmlns:p14="http://schemas.microsoft.com/office/powerpoint/2010/main" val="347915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11624d0bd1_0_5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11624d0bd1_0_50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algn="l" rtl="0" fontAlgn="base"/>
            <a:r>
              <a:rPr lang="en-GB" b="0" i="0" u="none" strike="noStrike" dirty="0">
                <a:solidFill>
                  <a:srgbClr val="000000"/>
                </a:solidFill>
                <a:effectLst/>
                <a:latin typeface="Aptos" panose="020B0004020202020204" pitchFamily="34" charset="0"/>
              </a:rPr>
              <a:t>In this module we are going to learn about eligibility and additionality of a forestry project. By the end, you could understand: </a:t>
            </a:r>
            <a:r>
              <a:rPr lang="en-US" b="0" i="0" u="none" strike="noStrike" dirty="0">
                <a:solidFill>
                  <a:srgbClr val="444444"/>
                </a:solidFill>
                <a:effectLst/>
                <a:latin typeface="Aptos" panose="020B0004020202020204" pitchFamily="34" charset="0"/>
              </a:rPr>
              <a:t>​</a:t>
            </a:r>
            <a:endParaRPr lang="en-US" b="0" i="0" u="none" strike="noStrike" dirty="0">
              <a:solidFill>
                <a:srgbClr val="444444"/>
              </a:solidFill>
              <a:effectLst/>
              <a:latin typeface="Calibri" panose="020F0502020204030204" pitchFamily="34" charset="0"/>
            </a:endParaRPr>
          </a:p>
          <a:p>
            <a:pPr algn="l" rtl="0" fontAlgn="base"/>
            <a:r>
              <a:rPr lang="en-GB" b="0" i="0" u="none" strike="noStrike" dirty="0">
                <a:solidFill>
                  <a:srgbClr val="444444"/>
                </a:solidFill>
                <a:effectLst/>
                <a:latin typeface="Aptos" panose="020B0004020202020204" pitchFamily="34" charset="0"/>
              </a:rPr>
              <a:t>​</a:t>
            </a:r>
            <a:endParaRPr lang="en-GB" b="0" i="0" u="none" strike="noStrike" dirty="0">
              <a:solidFill>
                <a:srgbClr val="444444"/>
              </a:solidFill>
              <a:effectLst/>
              <a:latin typeface="Calibri" panose="020F0502020204030204" pitchFamily="34" charset="0"/>
            </a:endParaRPr>
          </a:p>
          <a:p>
            <a:pPr algn="l" rtl="0" fontAlgn="base">
              <a:buFont typeface="+mj-lt"/>
              <a:buAutoNum type="arabicPeriod"/>
            </a:pPr>
            <a:r>
              <a:rPr lang="en-GB" sz="1800" b="0" i="0" u="none" strike="noStrike" dirty="0">
                <a:solidFill>
                  <a:srgbClr val="000000"/>
                </a:solidFill>
                <a:effectLst/>
                <a:latin typeface="Aptos" panose="020B0004020202020204" pitchFamily="34" charset="0"/>
              </a:rPr>
              <a:t>The eligibility requirements</a:t>
            </a:r>
            <a:r>
              <a:rPr lang="en-US" sz="1800" b="0" i="0" u="none" strike="noStrike" dirty="0">
                <a:solidFill>
                  <a:srgbClr val="444444"/>
                </a:solidFill>
                <a:effectLst/>
                <a:latin typeface="Aptos" panose="020B0004020202020204" pitchFamily="34" charset="0"/>
              </a:rPr>
              <a:t>​</a:t>
            </a:r>
            <a:endParaRPr lang="en-US" sz="1800" b="0" i="0" u="none" strike="noStrike" dirty="0">
              <a:solidFill>
                <a:srgbClr val="444444"/>
              </a:solidFill>
              <a:effectLst/>
              <a:latin typeface="Arial" panose="020B0604020202020204" pitchFamily="34" charset="0"/>
            </a:endParaRPr>
          </a:p>
          <a:p>
            <a:pPr algn="l" rtl="0" fontAlgn="base">
              <a:buFont typeface="+mj-lt"/>
              <a:buAutoNum type="arabicPeriod"/>
            </a:pPr>
            <a:r>
              <a:rPr lang="en-GB" sz="1800" b="0" i="0" u="none" strike="noStrike" dirty="0">
                <a:solidFill>
                  <a:srgbClr val="000000"/>
                </a:solidFill>
                <a:effectLst/>
                <a:latin typeface="Aptos" panose="020B0004020202020204" pitchFamily="34" charset="0"/>
              </a:rPr>
              <a:t>The applicability requirements</a:t>
            </a:r>
            <a:r>
              <a:rPr lang="en-US" sz="1800" b="0" i="0" u="none" strike="noStrike" dirty="0">
                <a:solidFill>
                  <a:srgbClr val="444444"/>
                </a:solidFill>
                <a:effectLst/>
                <a:latin typeface="Aptos" panose="020B0004020202020204" pitchFamily="34" charset="0"/>
              </a:rPr>
              <a:t>​</a:t>
            </a:r>
            <a:endParaRPr lang="en-US" sz="1800" b="0" i="0" u="none" strike="noStrike" dirty="0">
              <a:solidFill>
                <a:srgbClr val="444444"/>
              </a:solidFill>
              <a:effectLst/>
              <a:latin typeface="Arial" panose="020B0604020202020204" pitchFamily="34" charset="0"/>
            </a:endParaRPr>
          </a:p>
          <a:p>
            <a:pPr algn="l" rtl="0" fontAlgn="base">
              <a:buFont typeface="+mj-lt"/>
              <a:buAutoNum type="arabicPeriod"/>
            </a:pPr>
            <a:r>
              <a:rPr lang="en-GB" sz="1800" b="0" i="0" u="none" strike="noStrike" dirty="0">
                <a:solidFill>
                  <a:srgbClr val="000000"/>
                </a:solidFill>
                <a:effectLst/>
                <a:latin typeface="Aptos" panose="020B0004020202020204" pitchFamily="34" charset="0"/>
              </a:rPr>
              <a:t>How to demonstrate additionality</a:t>
            </a:r>
            <a:r>
              <a:rPr lang="en-US" sz="1800" b="0" i="0" u="none" strike="noStrike" dirty="0">
                <a:solidFill>
                  <a:srgbClr val="444444"/>
                </a:solidFill>
                <a:effectLst/>
                <a:latin typeface="Aptos" panose="020B0004020202020204" pitchFamily="34" charset="0"/>
              </a:rPr>
              <a:t>​</a:t>
            </a:r>
            <a:endParaRPr lang="en-US" sz="1800" b="0" i="0" u="none" strike="noStrike" dirty="0">
              <a:solidFill>
                <a:srgbClr val="444444"/>
              </a:solidFill>
              <a:effectLst/>
              <a:latin typeface="Arial" panose="020B0604020202020204" pitchFamily="34" charset="0"/>
            </a:endParaRPr>
          </a:p>
          <a:p>
            <a:pPr algn="l" rtl="0" fontAlgn="base"/>
            <a:r>
              <a:rPr lang="en-GB" b="0" i="0" u="none" strike="noStrike" dirty="0">
                <a:solidFill>
                  <a:srgbClr val="444444"/>
                </a:solidFill>
                <a:effectLst/>
                <a:latin typeface="Aptos" panose="020B0004020202020204" pitchFamily="34" charset="0"/>
              </a:rPr>
              <a:t>​</a:t>
            </a:r>
            <a:endParaRPr lang="en-GB" b="0" i="0" u="none" strike="noStrike" dirty="0">
              <a:solidFill>
                <a:srgbClr val="444444"/>
              </a:solidFill>
              <a:effectLst/>
              <a:latin typeface="Calibri" panose="020F0502020204030204" pitchFamily="34" charset="0"/>
            </a:endParaRPr>
          </a:p>
          <a:p>
            <a:pPr algn="l" rtl="0" fontAlgn="base"/>
            <a:r>
              <a:rPr lang="en-GB" b="0" i="0" u="none" strike="noStrike" dirty="0">
                <a:solidFill>
                  <a:srgbClr val="000000"/>
                </a:solidFill>
                <a:effectLst/>
                <a:latin typeface="Aptos" panose="020B0004020202020204" pitchFamily="34" charset="0"/>
              </a:rPr>
              <a:t>To help us understand all this, we will be following journey of the fictional carbon project developer, Carbon First. Carbon First has an idea to develop a Gold Standard forestry project and needs to understand if their project is eligible and additional.</a:t>
            </a:r>
          </a:p>
          <a:p>
            <a:pPr algn="l" rtl="0" fontAlgn="base"/>
            <a:endParaRPr lang="en-GB" b="0" i="0" u="none" strike="noStrike" dirty="0">
              <a:solidFill>
                <a:srgbClr val="000000"/>
              </a:solidFill>
              <a:effectLst/>
              <a:latin typeface="Aptos" panose="020B0004020202020204" pitchFamily="34" charset="0"/>
            </a:endParaRPr>
          </a:p>
          <a:p>
            <a:pPr marL="0" lvl="0" indent="0" algn="l" rtl="0">
              <a:spcBef>
                <a:spcPts val="0"/>
              </a:spcBef>
              <a:spcAft>
                <a:spcPts val="0"/>
              </a:spcAft>
              <a:buNone/>
            </a:pPr>
            <a:r>
              <a:rPr lang="en-US" dirty="0">
                <a:highlight>
                  <a:srgbClr val="FFFF00"/>
                </a:highlight>
                <a:latin typeface="Arial"/>
                <a:ea typeface="Arial"/>
                <a:cs typeface="Arial"/>
                <a:sym typeface="Arial"/>
              </a:rPr>
              <a:t>Carbon First</a:t>
            </a:r>
            <a:r>
              <a:rPr lang="en-US" dirty="0">
                <a:latin typeface="Arial"/>
                <a:ea typeface="Arial"/>
                <a:cs typeface="Arial"/>
                <a:sym typeface="Arial"/>
              </a:rPr>
              <a:t> is in the preliminary stages of planning and implementing an Afforestation/Reforestation project in [INSERT HOST COUNTRY], and has identified carbon finance as a way to fund their forestry activities and provide long-term project support.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After doing market research, speaking with local government and NGOs involved in forestry and agriculture, </a:t>
            </a:r>
            <a:r>
              <a:rPr lang="en-US" dirty="0">
                <a:highlight>
                  <a:srgbClr val="FFFF00"/>
                </a:highlight>
                <a:latin typeface="Arial"/>
                <a:ea typeface="Arial"/>
                <a:cs typeface="Arial"/>
                <a:sym typeface="Arial"/>
              </a:rPr>
              <a:t>Carbon First</a:t>
            </a:r>
            <a:r>
              <a:rPr lang="en-US" dirty="0">
                <a:latin typeface="Arial"/>
                <a:ea typeface="Arial"/>
                <a:cs typeface="Arial"/>
                <a:sym typeface="Arial"/>
              </a:rPr>
              <a:t> have concluded that an </a:t>
            </a:r>
            <a:r>
              <a:rPr lang="en-US" sz="1200" dirty="0">
                <a:solidFill>
                  <a:srgbClr val="D8DFEF"/>
                </a:solidFill>
                <a:latin typeface="Corbel"/>
                <a:ea typeface="Corbel"/>
                <a:cs typeface="Corbel"/>
                <a:sym typeface="Corbel"/>
              </a:rPr>
              <a:t>Afforestation/Reforestation </a:t>
            </a:r>
            <a:r>
              <a:rPr lang="en-US" dirty="0">
                <a:latin typeface="Arial"/>
                <a:ea typeface="Arial"/>
                <a:cs typeface="Arial"/>
                <a:sym typeface="Arial"/>
              </a:rPr>
              <a:t>project could be feasible in their target area.</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In order to establish whether a project may be feasible and able to generate Carbon Credits, </a:t>
            </a:r>
            <a:r>
              <a:rPr lang="en-US" dirty="0">
                <a:highlight>
                  <a:srgbClr val="FFFF00"/>
                </a:highlight>
                <a:latin typeface="Arial"/>
                <a:ea typeface="Arial"/>
                <a:cs typeface="Arial"/>
                <a:sym typeface="Arial"/>
              </a:rPr>
              <a:t>Carbon First</a:t>
            </a:r>
            <a:r>
              <a:rPr lang="en-US" dirty="0">
                <a:latin typeface="Arial"/>
                <a:ea typeface="Arial"/>
                <a:cs typeface="Arial"/>
                <a:sym typeface="Arial"/>
              </a:rPr>
              <a:t> must estimate the emission reductions!</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Let’s find out how it is done.</a:t>
            </a:r>
            <a:endParaRPr lang="en-US" dirty="0"/>
          </a:p>
          <a:p>
            <a:pPr algn="l" rtl="0" fontAlgn="base"/>
            <a:endParaRPr lang="en-US" b="0" i="0" u="none" strike="noStrike" dirty="0">
              <a:solidFill>
                <a:srgbClr val="444444"/>
              </a:solidFill>
              <a:effectLst/>
              <a:latin typeface="Calibri" panose="020F0502020204030204" pitchFamily="34" charset="0"/>
            </a:endParaRPr>
          </a:p>
        </p:txBody>
      </p:sp>
      <p:sp>
        <p:nvSpPr>
          <p:cNvPr id="323" name="Google Shape;323;g311624d0bd1_0_50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127f9c06b2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g3127f9c06b2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Corbel"/>
                <a:ea typeface="Corbel"/>
                <a:cs typeface="Corbel"/>
                <a:sym typeface="Corbel"/>
              </a:rPr>
              <a:t>As discussed in earlier modules, in order to issue GSVERs, projects must comply with the relevant Gold Standard </a:t>
            </a:r>
            <a:r>
              <a:rPr lang="en-US" dirty="0" err="1">
                <a:latin typeface="Corbel"/>
                <a:ea typeface="Corbel"/>
                <a:cs typeface="Corbel"/>
                <a:sym typeface="Corbel"/>
              </a:rPr>
              <a:t>Standard</a:t>
            </a:r>
            <a:r>
              <a:rPr lang="en-US" dirty="0">
                <a:latin typeface="Corbel"/>
                <a:ea typeface="Corbel"/>
                <a:cs typeface="Corbel"/>
                <a:sym typeface="Corbel"/>
              </a:rPr>
              <a:t> Documents in the document hierarchy.</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These are the Principles and Requirements, Activity Requirements, Impact Quantification Methodology and Product Requirements.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 project developer must read the Principles and Requirements documents (all of them!) and the community service activity requirements.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Compliance must be demonstrated in the PDD and Validated by the GS VVB.</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During the feasibility study, the project developer should establish the proposed project is eligible before committing to investing and commencing activities.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Afforestation/reforestation projects apply the Land Use &amp; Forests activity requirements and the Methodology for Afforestation/Reforestation (A/R) GHGs Emission Reductions and Sequestration</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Principles: https://globalgoals.goldstandard.org/100-principles-and-requirements/ </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Principles and Requirements</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Stakeholder Consultation and Engagement Requirements</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Stakeholder Consultation and Engagement Guidelines</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Safeguarding Principles and Requirements</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Gender Equality Requirements and Guidelines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Activity: https://globalgoals.goldstandard.org/200-activity-requirements/</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Land Use &amp; Forests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Methodologies: https://globalgoals.goldstandard.org/400-sdg-impact-quantification/</a:t>
            </a:r>
            <a:endParaRPr dirty="0">
              <a:latin typeface="Corbel"/>
              <a:ea typeface="Corbel"/>
              <a:cs typeface="Corbel"/>
              <a:sym typeface="Corbel"/>
            </a:endParaRPr>
          </a:p>
          <a:p>
            <a:pPr marL="171450" lvl="0" indent="-171450" algn="l" rtl="0">
              <a:spcBef>
                <a:spcPts val="0"/>
              </a:spcBef>
              <a:spcAft>
                <a:spcPts val="0"/>
              </a:spcAft>
              <a:buClr>
                <a:schemeClr val="dk1"/>
              </a:buClr>
              <a:buSzPts val="1200"/>
              <a:buFont typeface="Corbel"/>
              <a:buChar char="•"/>
            </a:pPr>
            <a:r>
              <a:rPr lang="en-US" dirty="0">
                <a:latin typeface="Corbel"/>
                <a:ea typeface="Corbel"/>
                <a:cs typeface="Corbel"/>
                <a:sym typeface="Corbel"/>
              </a:rPr>
              <a:t>Methodology for Afforestation/Reforestation (A/R) GHGs Emission Reductions and Sequestration</a:t>
            </a:r>
            <a:endParaRPr dirty="0">
              <a:latin typeface="Corbel"/>
              <a:ea typeface="Corbel"/>
              <a:cs typeface="Corbel"/>
              <a:sym typeface="Corbel"/>
            </a:endParaRPr>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30" name="Google Shape;330;g3127f9c06b2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g3127f9c06b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8" name="Google Shape;368;g3127f9c06b2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Corbel"/>
                <a:ea typeface="Corbel"/>
                <a:cs typeface="Corbel"/>
                <a:sym typeface="Corbel"/>
              </a:rPr>
              <a:t>As stated in the previous module, there are a number of eligible A/R activities. These activities include:</a:t>
            </a:r>
          </a:p>
          <a:p>
            <a:pPr marL="0" lvl="0" indent="0" algn="l" rtl="0">
              <a:spcBef>
                <a:spcPts val="0"/>
              </a:spcBef>
              <a:spcAft>
                <a:spcPts val="0"/>
              </a:spcAft>
              <a:buNone/>
            </a:pPr>
            <a:endParaRPr dirty="0">
              <a:latin typeface="Corbel"/>
              <a:ea typeface="Corbel"/>
              <a:cs typeface="Corbel"/>
              <a:sym typeface="Corbel"/>
            </a:endParaRPr>
          </a:p>
          <a:p>
            <a:pPr marL="457200" lvl="0" indent="-317500" algn="l" rtl="0">
              <a:spcBef>
                <a:spcPts val="0"/>
              </a:spcBef>
              <a:spcAft>
                <a:spcPts val="0"/>
              </a:spcAft>
              <a:buSzPts val="1400"/>
              <a:buFont typeface="Corbel"/>
              <a:buChar char="●"/>
            </a:pPr>
            <a:r>
              <a:rPr lang="en-US" dirty="0">
                <a:latin typeface="Corbel"/>
                <a:ea typeface="Corbel"/>
                <a:cs typeface="Corbel"/>
                <a:sym typeface="Corbel"/>
              </a:rPr>
              <a:t>Active Planting of Trees</a:t>
            </a:r>
            <a:endParaRPr dirty="0">
              <a:latin typeface="Corbel"/>
              <a:ea typeface="Corbel"/>
              <a:cs typeface="Corbel"/>
              <a:sym typeface="Corbel"/>
            </a:endParaRPr>
          </a:p>
          <a:p>
            <a:pPr marL="457200" lvl="0" indent="-317500" algn="l" rtl="0">
              <a:spcBef>
                <a:spcPts val="0"/>
              </a:spcBef>
              <a:spcAft>
                <a:spcPts val="0"/>
              </a:spcAft>
              <a:buSzPts val="1400"/>
              <a:buFont typeface="Corbel"/>
              <a:buChar char="●"/>
            </a:pPr>
            <a:r>
              <a:rPr lang="en-US" dirty="0">
                <a:latin typeface="Corbel"/>
                <a:ea typeface="Corbel"/>
                <a:cs typeface="Corbel"/>
                <a:sym typeface="Corbel"/>
              </a:rPr>
              <a:t>Agroforestry, the planting of trees at lower density to allow for crop production</a:t>
            </a:r>
            <a:endParaRPr dirty="0">
              <a:latin typeface="Corbel"/>
              <a:ea typeface="Corbel"/>
              <a:cs typeface="Corbel"/>
              <a:sym typeface="Corbel"/>
            </a:endParaRPr>
          </a:p>
          <a:p>
            <a:pPr marL="457200" lvl="0" indent="-317500" algn="l" rtl="0">
              <a:spcBef>
                <a:spcPts val="0"/>
              </a:spcBef>
              <a:spcAft>
                <a:spcPts val="0"/>
              </a:spcAft>
              <a:buSzPts val="1400"/>
              <a:buFont typeface="Corbel"/>
              <a:buChar char="●"/>
            </a:pPr>
            <a:r>
              <a:rPr lang="en-US" dirty="0" err="1">
                <a:latin typeface="Corbel"/>
                <a:ea typeface="Corbel"/>
                <a:cs typeface="Corbel"/>
                <a:sym typeface="Corbel"/>
              </a:rPr>
              <a:t>Silvopasture</a:t>
            </a:r>
            <a:r>
              <a:rPr lang="en-US" dirty="0">
                <a:latin typeface="Corbel"/>
                <a:ea typeface="Corbel"/>
                <a:cs typeface="Corbel"/>
                <a:sym typeface="Corbel"/>
              </a:rPr>
              <a:t>, the planting of trees at lower density to allow for grazing by livestock</a:t>
            </a:r>
            <a:endParaRPr dirty="0">
              <a:latin typeface="Corbel"/>
              <a:ea typeface="Corbel"/>
              <a:cs typeface="Corbel"/>
              <a:sym typeface="Corbel"/>
            </a:endParaRPr>
          </a:p>
          <a:p>
            <a:pPr marL="457200" lvl="0" indent="-317500" algn="l" rtl="0">
              <a:spcBef>
                <a:spcPts val="0"/>
              </a:spcBef>
              <a:spcAft>
                <a:spcPts val="0"/>
              </a:spcAft>
              <a:buSzPts val="1400"/>
              <a:buFont typeface="Corbel"/>
              <a:buChar char="●"/>
            </a:pPr>
            <a:r>
              <a:rPr lang="en-US" dirty="0">
                <a:latin typeface="Corbel"/>
                <a:ea typeface="Corbel"/>
                <a:cs typeface="Corbel"/>
                <a:sym typeface="Corbel"/>
              </a:rPr>
              <a:t>Assisted Natural Regeneration - applying indirect activities, such as exclusion fencing, but also through the reduction of pressures such fuelwood harvesting, to allow the natural regeneration of trees</a:t>
            </a:r>
            <a:endParaRPr dirty="0">
              <a:latin typeface="Corbel"/>
              <a:ea typeface="Corbel"/>
              <a:cs typeface="Corbel"/>
              <a:sym typeface="Corbel"/>
            </a:endParaRPr>
          </a:p>
          <a:p>
            <a:pPr marL="457200" lvl="0" indent="-317500" algn="l" rtl="0">
              <a:spcBef>
                <a:spcPts val="0"/>
              </a:spcBef>
              <a:spcAft>
                <a:spcPts val="0"/>
              </a:spcAft>
              <a:buSzPts val="1400"/>
              <a:buFont typeface="Corbel"/>
              <a:buChar char="●"/>
            </a:pPr>
            <a:r>
              <a:rPr lang="en-US" dirty="0">
                <a:latin typeface="Corbel"/>
                <a:ea typeface="Corbel"/>
                <a:cs typeface="Corbel"/>
                <a:sym typeface="Corbel"/>
              </a:rPr>
              <a:t>Rotational Forestry - periodic harvesting of trees for timber. For rotational Forestry projects, no further harvests are allowed after the end of the crediting period.</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None of these activities can be implemented on wetlands. Mangrove planting used to be eligible under the GS A/R Methodology, however since the release of a dedicated Mangrove methodology and Blue Carbon &amp; Freshwater Wetlands Requirements, this activity is no longer applicable</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’s project is looking at Active Planting of Conservation Forests and Rotational Forestry, and therefore is eligible under the Gold Standard A/R methodology.</a:t>
            </a:r>
            <a:endParaRPr dirty="0">
              <a:latin typeface="Corbel"/>
              <a:ea typeface="Corbel"/>
              <a:cs typeface="Corbel"/>
              <a:sym typeface="Corbel"/>
            </a:endParaRPr>
          </a:p>
        </p:txBody>
      </p:sp>
      <p:sp>
        <p:nvSpPr>
          <p:cNvPr id="369" name="Google Shape;369;g3127f9c06b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6C233-877A-9589-5763-4CF8DC27D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B127BC-CE99-CB5F-05AA-98EE0850C8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D61F5C-AA7A-AF95-C884-9BA25A4CE3E0}"/>
              </a:ext>
            </a:extLst>
          </p:cNvPr>
          <p:cNvSpPr>
            <a:spLocks noGrp="1"/>
          </p:cNvSpPr>
          <p:nvPr>
            <p:ph type="body" idx="1"/>
          </p:nvPr>
        </p:nvSpPr>
        <p:spPr/>
        <p:txBody>
          <a:bodyPr/>
          <a:lstStyle/>
          <a:p>
            <a:pPr marL="228600" indent="-228600">
              <a:buFont typeface="+mj-lt"/>
              <a:buAutoNum type="arabicPeriod"/>
            </a:pPr>
            <a:endParaRPr lang="en-GB" dirty="0"/>
          </a:p>
        </p:txBody>
      </p:sp>
      <p:sp>
        <p:nvSpPr>
          <p:cNvPr id="4" name="Slide Number Placeholder 3">
            <a:extLst>
              <a:ext uri="{FF2B5EF4-FFF2-40B4-BE49-F238E27FC236}">
                <a16:creationId xmlns:a16="http://schemas.microsoft.com/office/drawing/2014/main" id="{BDDF479C-5A2C-31EB-2D94-82F2BF58FBA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995506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3127f9c06b2_0_1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g3127f9c06b2_0_1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t>Afforestation/Reforestation project must comply with strict eligibility criteria set out in the Activity Requirements and the Methodology.</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These include:</a:t>
            </a:r>
          </a:p>
          <a:p>
            <a:pPr marL="457200" lvl="0"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No country restrictions</a:t>
            </a:r>
          </a:p>
          <a:p>
            <a:pPr marL="457200" lvl="0"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Voluntary</a:t>
            </a:r>
          </a:p>
          <a:p>
            <a:pPr marL="457200" lvl="0"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No double counting</a:t>
            </a:r>
          </a:p>
          <a:p>
            <a:pPr marL="457200" lvl="0"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No deforestation (within the last 10 years)</a:t>
            </a:r>
          </a:p>
          <a:p>
            <a:pPr marL="914400" lvl="1"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Forest Defined by the following :</a:t>
            </a:r>
          </a:p>
          <a:p>
            <a:pPr marL="1371600" lvl="2"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A forest has more than 10% tree cover</a:t>
            </a:r>
          </a:p>
          <a:p>
            <a:pPr marL="1371600" lvl="2" indent="-368300" algn="l" rtl="0">
              <a:lnSpc>
                <a:spcPct val="115000"/>
              </a:lnSpc>
              <a:spcBef>
                <a:spcPts val="0"/>
              </a:spcBef>
              <a:spcAft>
                <a:spcPts val="0"/>
              </a:spcAft>
              <a:buClr>
                <a:srgbClr val="0E0E0E"/>
              </a:buClr>
              <a:buSzPts val="2200"/>
              <a:buFont typeface="Corbel"/>
              <a:buChar char="■"/>
            </a:pPr>
            <a:r>
              <a:rPr lang="en-GB" sz="2200" dirty="0">
                <a:solidFill>
                  <a:srgbClr val="0E0E0E"/>
                </a:solidFill>
                <a:latin typeface="Corbel"/>
                <a:ea typeface="Corbel"/>
                <a:cs typeface="Corbel"/>
                <a:sym typeface="Corbel"/>
              </a:rPr>
              <a:t>A tree </a:t>
            </a:r>
            <a:r>
              <a:rPr lang="en-GB" sz="2200">
                <a:solidFill>
                  <a:srgbClr val="0E0E0E"/>
                </a:solidFill>
                <a:latin typeface="Corbel"/>
                <a:ea typeface="Corbel"/>
                <a:cs typeface="Corbel"/>
                <a:sym typeface="Corbel"/>
              </a:rPr>
              <a:t>is over 5m </a:t>
            </a:r>
            <a:r>
              <a:rPr lang="en-GB" sz="2200" dirty="0">
                <a:solidFill>
                  <a:srgbClr val="0E0E0E"/>
                </a:solidFill>
                <a:latin typeface="Corbel"/>
                <a:ea typeface="Corbel"/>
                <a:cs typeface="Corbel"/>
                <a:sym typeface="Corbel"/>
              </a:rPr>
              <a:t>tall (at maturity)</a:t>
            </a:r>
            <a:endParaRPr lang="en-US" sz="1200" dirty="0"/>
          </a:p>
          <a:p>
            <a:pPr marL="457200" lvl="0" indent="-368300" algn="l" rtl="0">
              <a:lnSpc>
                <a:spcPct val="115000"/>
              </a:lnSpc>
              <a:spcBef>
                <a:spcPts val="0"/>
              </a:spcBef>
              <a:spcAft>
                <a:spcPts val="0"/>
              </a:spcAft>
              <a:buClr>
                <a:srgbClr val="0E0E0E"/>
              </a:buClr>
              <a:buSzPts val="2200"/>
              <a:buFont typeface="Corbel"/>
              <a:buChar char="●"/>
            </a:pPr>
            <a:r>
              <a:rPr lang="en-GB" sz="1200" dirty="0">
                <a:solidFill>
                  <a:srgbClr val="0E0E0E"/>
                </a:solidFill>
                <a:latin typeface="Corbel"/>
                <a:ea typeface="Corbel"/>
                <a:cs typeface="Corbel"/>
                <a:sym typeface="Corbel"/>
              </a:rPr>
              <a:t>Land Use &amp; Forest Specific Safeguards</a:t>
            </a:r>
          </a:p>
          <a:p>
            <a:pPr marL="457200" lvl="0" indent="-368300" algn="l" rtl="0">
              <a:lnSpc>
                <a:spcPct val="115000"/>
              </a:lnSpc>
              <a:spcBef>
                <a:spcPts val="0"/>
              </a:spcBef>
              <a:spcAft>
                <a:spcPts val="0"/>
              </a:spcAft>
              <a:buClr>
                <a:srgbClr val="0E0E0E"/>
              </a:buClr>
              <a:buSzPts val="2200"/>
              <a:buFont typeface="Corbel"/>
              <a:buChar char="●"/>
            </a:pPr>
            <a:r>
              <a:rPr lang="en-GB" sz="1200" dirty="0">
                <a:solidFill>
                  <a:srgbClr val="0E0E0E"/>
                </a:solidFill>
                <a:latin typeface="Corbel"/>
                <a:ea typeface="Corbel"/>
                <a:cs typeface="Corbel"/>
                <a:sym typeface="Corbel"/>
              </a:rPr>
              <a:t>Demonstrate Real Outcomes</a:t>
            </a:r>
          </a:p>
          <a:p>
            <a:pPr marL="457200" lvl="0" indent="-368300" algn="l" rtl="0">
              <a:lnSpc>
                <a:spcPct val="115000"/>
              </a:lnSpc>
              <a:spcBef>
                <a:spcPts val="0"/>
              </a:spcBef>
              <a:spcAft>
                <a:spcPts val="0"/>
              </a:spcAft>
              <a:buClr>
                <a:srgbClr val="0E0E0E"/>
              </a:buClr>
              <a:buSzPts val="2200"/>
              <a:buFont typeface="Corbel"/>
              <a:buChar char="●"/>
            </a:pPr>
            <a:r>
              <a:rPr lang="en-GB" sz="1200" dirty="0">
                <a:solidFill>
                  <a:srgbClr val="0E0E0E"/>
                </a:solidFill>
                <a:latin typeface="Corbel"/>
                <a:ea typeface="Corbel"/>
                <a:cs typeface="Corbel"/>
                <a:sym typeface="Corbel"/>
              </a:rPr>
              <a:t>Be additional</a:t>
            </a:r>
          </a:p>
          <a:p>
            <a:pPr marL="0" lvl="0" indent="0" algn="l" rtl="0">
              <a:spcBef>
                <a:spcPts val="0"/>
              </a:spcBef>
              <a:spcAft>
                <a:spcPts val="0"/>
              </a:spcAft>
              <a:buNone/>
            </a:pPr>
            <a:endParaRPr dirty="0"/>
          </a:p>
        </p:txBody>
      </p:sp>
      <p:sp>
        <p:nvSpPr>
          <p:cNvPr id="383" name="Google Shape;383;g3127f9c06b2_0_1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127f9c06b2_0_1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g3127f9c06b2_0_1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US" dirty="0">
                <a:latin typeface="Corbel"/>
                <a:ea typeface="Corbel"/>
                <a:cs typeface="Corbel"/>
                <a:sym typeface="Corbel"/>
              </a:rPr>
              <a:t>Additionality is a fundamental principle for carbon projects.</a:t>
            </a:r>
            <a:endParaRPr dirty="0">
              <a:latin typeface="Corbel"/>
              <a:ea typeface="Corbel"/>
              <a:cs typeface="Corbel"/>
              <a:sym typeface="Corbel"/>
            </a:endParaRPr>
          </a:p>
          <a:p>
            <a:pPr marL="0" lvl="0" indent="0" algn="l" rtl="0">
              <a:spcBef>
                <a:spcPts val="0"/>
              </a:spcBef>
              <a:spcAft>
                <a:spcPts val="0"/>
              </a:spcAft>
              <a:buClr>
                <a:schemeClr val="dk1"/>
              </a:buClr>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Font typeface="Arial"/>
              <a:buNone/>
            </a:pPr>
            <a:r>
              <a:rPr lang="en-US" dirty="0">
                <a:latin typeface="Corbel"/>
                <a:ea typeface="Corbel"/>
                <a:cs typeface="Corbel"/>
                <a:sym typeface="Corbel"/>
              </a:rPr>
              <a:t>By reading the Land Use &amp; Forest Requirements,</a:t>
            </a:r>
            <a:r>
              <a:rPr lang="en-US" dirty="0">
                <a:highlight>
                  <a:srgbClr val="FFFF00"/>
                </a:highlight>
                <a:latin typeface="Corbel"/>
                <a:ea typeface="Corbel"/>
                <a:cs typeface="Corbel"/>
                <a:sym typeface="Corbel"/>
              </a:rPr>
              <a:t> Carbon First</a:t>
            </a:r>
            <a:r>
              <a:rPr lang="en-US" dirty="0">
                <a:latin typeface="Corbel"/>
                <a:ea typeface="Corbel"/>
                <a:cs typeface="Corbel"/>
                <a:sym typeface="Corbel"/>
              </a:rPr>
              <a:t> is able to demonstrate in their feasibility report and PDD that their project is applicable and will follow the requirements in the LUF Requirements.</a:t>
            </a:r>
            <a:endParaRPr dirty="0">
              <a:latin typeface="Corbel"/>
              <a:ea typeface="Corbel"/>
              <a:cs typeface="Corbel"/>
              <a:sym typeface="Corbel"/>
            </a:endParaRPr>
          </a:p>
          <a:p>
            <a:pPr marL="0" lvl="0" indent="0" algn="l" rtl="0">
              <a:spcBef>
                <a:spcPts val="0"/>
              </a:spcBef>
              <a:spcAft>
                <a:spcPts val="0"/>
              </a:spcAft>
              <a:buClr>
                <a:schemeClr val="dk1"/>
              </a:buClr>
              <a:buFont typeface="Arial"/>
              <a:buNone/>
            </a:pPr>
            <a:endParaRPr dirty="0">
              <a:latin typeface="Corbel"/>
              <a:ea typeface="Corbel"/>
              <a:cs typeface="Corbel"/>
              <a:sym typeface="Corbel"/>
            </a:endParaRPr>
          </a:p>
          <a:p>
            <a:pPr marL="0" lvl="0" indent="0" algn="l" rtl="0">
              <a:spcBef>
                <a:spcPts val="0"/>
              </a:spcBef>
              <a:spcAft>
                <a:spcPts val="0"/>
              </a:spcAft>
              <a:buClr>
                <a:schemeClr val="dk1"/>
              </a:buClr>
              <a:buFont typeface="Arial"/>
              <a:buNone/>
            </a:pPr>
            <a:r>
              <a:rPr lang="en-US" dirty="0">
                <a:latin typeface="Corbel"/>
                <a:ea typeface="Corbel"/>
                <a:cs typeface="Corbel"/>
                <a:sym typeface="Corbel"/>
              </a:rPr>
              <a:t>The LUF Requirements includes a positive list, which is a set of criteria that automatically deem a project is additional. If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’s projects does not meet the requirements, then they will need to use the CDM Tool in order to prove additionality.</a:t>
            </a:r>
            <a:endParaRPr dirty="0">
              <a:latin typeface="Corbel"/>
              <a:ea typeface="Corbel"/>
              <a:cs typeface="Corbel"/>
              <a:sym typeface="Corbel"/>
            </a:endParaRPr>
          </a:p>
          <a:p>
            <a:pPr marL="0" lvl="0" indent="0" algn="l" rtl="0">
              <a:spcBef>
                <a:spcPts val="0"/>
              </a:spcBef>
              <a:spcAft>
                <a:spcPts val="0"/>
              </a:spcAft>
              <a:buClr>
                <a:schemeClr val="dk1"/>
              </a:buClr>
              <a:buFont typeface="Arial"/>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LUF Requirements provides criteria where projects are “deemed additional” and not required to prove additionality at Design Certification.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must simply state in the PDD how the project meets the LUF Requirements Positive List method. The LUF requirements highlight three mandatory criteria, and 4 additional criteria, of which at least one must be met.</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These criteria are as follows: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Mandatory</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Project is located in a Least Developed Country</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The project has no intention of using timber or non-timber products derived from the forest area for commercial purposes</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The project activity is not mandatory by any law or regulation</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Additional</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Project region has annual precipitation &lt;600mm</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Project area has soil pH &lt;4</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Project activities plant 5 or more native species in mixed stands, across at least 50% of the project area</a:t>
            </a:r>
            <a:endParaRPr dirty="0">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dirty="0">
                <a:latin typeface="Corbel"/>
                <a:ea typeface="Corbel"/>
                <a:cs typeface="Corbel"/>
                <a:sym typeface="Corbel"/>
              </a:rPr>
              <a:t>The project is located in a Small Island Developing State or country with HDI &lt;0.5</a:t>
            </a:r>
            <a:endParaRPr dirty="0">
              <a:latin typeface="Corbel"/>
              <a:ea typeface="Corbel"/>
              <a:cs typeface="Corbel"/>
              <a:sym typeface="Corbel"/>
            </a:endParaRPr>
          </a:p>
          <a:p>
            <a:pPr marL="0" lvl="0" indent="0" algn="l" rtl="0">
              <a:spcBef>
                <a:spcPts val="0"/>
              </a:spcBef>
              <a:spcAft>
                <a:spcPts val="0"/>
              </a:spcAft>
              <a:buClr>
                <a:schemeClr val="dk1"/>
              </a:buClr>
              <a:buSzPts val="1800"/>
              <a:buFont typeface="Arial"/>
              <a:buNone/>
            </a:pPr>
            <a:endParaRPr dirty="0">
              <a:latin typeface="Corbel"/>
              <a:ea typeface="Corbel"/>
              <a:cs typeface="Corbel"/>
              <a:sym typeface="Corbel"/>
            </a:endParaRPr>
          </a:p>
          <a:p>
            <a:pPr marL="0" lvl="0" indent="0" algn="l" rtl="0">
              <a:spcBef>
                <a:spcPts val="0"/>
              </a:spcBef>
              <a:spcAft>
                <a:spcPts val="0"/>
              </a:spcAft>
              <a:buSzPts val="1800"/>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s project is located in </a:t>
            </a:r>
            <a:r>
              <a:rPr lang="en-US" dirty="0">
                <a:highlight>
                  <a:srgbClr val="FFFF00"/>
                </a:highlight>
                <a:latin typeface="Corbel"/>
                <a:ea typeface="Corbel"/>
                <a:cs typeface="Corbel"/>
                <a:sym typeface="Corbel"/>
              </a:rPr>
              <a:t>[INSERT HOST COUNTRY]</a:t>
            </a:r>
            <a:r>
              <a:rPr lang="en-US" dirty="0">
                <a:latin typeface="Corbel"/>
                <a:ea typeface="Corbel"/>
                <a:cs typeface="Corbel"/>
                <a:sym typeface="Corbel"/>
              </a:rPr>
              <a:t>. If that is an LDC or SIDS or LLDC, the project activities are not mandatory, and there is no intention to use the forest products for commercial purposes, then the project can be deemed additional via the positive list.</a:t>
            </a:r>
            <a:endParaRPr sz="1200" dirty="0">
              <a:latin typeface="Sansita"/>
              <a:ea typeface="Sansita"/>
              <a:cs typeface="Sansita"/>
              <a:sym typeface="Sansita"/>
            </a:endParaRPr>
          </a:p>
          <a:p>
            <a:pPr marL="0" lvl="0" indent="0" algn="l" rtl="0">
              <a:spcBef>
                <a:spcPts val="0"/>
              </a:spcBef>
              <a:spcAft>
                <a:spcPts val="0"/>
              </a:spcAft>
              <a:buNone/>
            </a:pPr>
            <a:endParaRPr dirty="0"/>
          </a:p>
        </p:txBody>
      </p:sp>
      <p:sp>
        <p:nvSpPr>
          <p:cNvPr id="395" name="Google Shape;395;g3127f9c06b2_0_1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3127f9c06b2_0_2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g3127f9c06b2_0_2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None/>
            </a:pPr>
            <a:r>
              <a:rPr lang="en-US" dirty="0">
                <a:latin typeface="Corbel"/>
                <a:ea typeface="Corbel"/>
                <a:cs typeface="Corbel"/>
                <a:sym typeface="Corbel"/>
              </a:rPr>
              <a:t>Regardless of if the project is deemed additional through the positive list,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may also be interested in demonstrating additionality by applying the eligible UNFCCC Tool – this is currently the CDM Tool for demonstrating additionality.</a:t>
            </a:r>
          </a:p>
          <a:p>
            <a:pPr marL="0" lvl="0" indent="0" algn="just" rtl="0">
              <a:spcBef>
                <a:spcPts val="0"/>
              </a:spcBef>
              <a:spcAft>
                <a:spcPts val="0"/>
              </a:spcAft>
              <a:buNone/>
            </a:pPr>
            <a:endParaRPr i="0" dirty="0">
              <a:latin typeface="Corbel"/>
              <a:ea typeface="Corbel"/>
              <a:cs typeface="Corbel"/>
              <a:sym typeface="Corbel"/>
            </a:endParaRPr>
          </a:p>
          <a:p>
            <a:pPr marL="0" lvl="0" indent="0" algn="just" rtl="0">
              <a:spcBef>
                <a:spcPts val="1000"/>
              </a:spcBef>
              <a:spcAft>
                <a:spcPts val="0"/>
              </a:spcAft>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may do this to have a “stronger” claim of additionality, which may be of interest to investors or clients.</a:t>
            </a:r>
            <a:endParaRPr i="0" dirty="0">
              <a:latin typeface="Corbel"/>
              <a:ea typeface="Corbel"/>
              <a:cs typeface="Corbel"/>
              <a:sym typeface="Corbel"/>
            </a:endParaRPr>
          </a:p>
          <a:p>
            <a:pPr marL="0" lvl="0" indent="0" algn="just" rtl="0">
              <a:spcBef>
                <a:spcPts val="1000"/>
              </a:spcBef>
              <a:spcAft>
                <a:spcPts val="0"/>
              </a:spcAft>
              <a:buNone/>
            </a:pPr>
            <a:r>
              <a:rPr lang="en-US" i="0" dirty="0">
                <a:latin typeface="Corbel"/>
                <a:ea typeface="Corbel"/>
                <a:cs typeface="Corbel"/>
                <a:sym typeface="Corbel"/>
              </a:rPr>
              <a:t>The CDM tool provides a step-wise approach to demonstrate and assess the additionality of a GS4GG project. These steps are: </a:t>
            </a:r>
            <a:endParaRPr i="0" dirty="0">
              <a:latin typeface="Corbel"/>
              <a:ea typeface="Corbel"/>
              <a:cs typeface="Corbel"/>
              <a:sym typeface="Corbel"/>
            </a:endParaRPr>
          </a:p>
          <a:p>
            <a:pPr marL="171450" lvl="0" indent="-186690" algn="just" rtl="0">
              <a:spcBef>
                <a:spcPts val="1000"/>
              </a:spcBef>
              <a:spcAft>
                <a:spcPts val="0"/>
              </a:spcAft>
              <a:buClr>
                <a:schemeClr val="accent1"/>
              </a:buClr>
              <a:buSzPts val="1200"/>
              <a:buFont typeface="Corbel"/>
              <a:buChar char="•"/>
            </a:pPr>
            <a:r>
              <a:rPr lang="en-US" dirty="0">
                <a:latin typeface="Corbel"/>
                <a:ea typeface="Corbel"/>
                <a:cs typeface="Corbel"/>
                <a:sym typeface="Corbel"/>
              </a:rPr>
              <a:t>Step 0 Demonstration whether the proposed project activity is the first-of-its-kind </a:t>
            </a:r>
            <a:endParaRPr dirty="0">
              <a:latin typeface="Corbel"/>
              <a:ea typeface="Corbel"/>
              <a:cs typeface="Corbel"/>
              <a:sym typeface="Corbel"/>
            </a:endParaRPr>
          </a:p>
          <a:p>
            <a:pPr marL="171450" lvl="0" indent="-186690" algn="just" rtl="0">
              <a:spcBef>
                <a:spcPts val="1000"/>
              </a:spcBef>
              <a:spcAft>
                <a:spcPts val="0"/>
              </a:spcAft>
              <a:buClr>
                <a:schemeClr val="accent1"/>
              </a:buClr>
              <a:buSzPts val="1200"/>
              <a:buFont typeface="Corbel"/>
              <a:buChar char="•"/>
            </a:pPr>
            <a:r>
              <a:rPr lang="en-US" dirty="0">
                <a:latin typeface="Corbel"/>
                <a:ea typeface="Corbel"/>
                <a:cs typeface="Corbel"/>
                <a:sym typeface="Corbel"/>
              </a:rPr>
              <a:t>Step 1 Identification of alternatives to the project activity</a:t>
            </a:r>
            <a:endParaRPr dirty="0">
              <a:latin typeface="Corbel"/>
              <a:ea typeface="Corbel"/>
              <a:cs typeface="Corbel"/>
              <a:sym typeface="Corbel"/>
            </a:endParaRPr>
          </a:p>
          <a:p>
            <a:pPr marL="171450" lvl="0" indent="-186690" algn="just" rtl="0">
              <a:spcBef>
                <a:spcPts val="1000"/>
              </a:spcBef>
              <a:spcAft>
                <a:spcPts val="0"/>
              </a:spcAft>
              <a:buClr>
                <a:schemeClr val="accent1"/>
              </a:buClr>
              <a:buSzPts val="1200"/>
              <a:buFont typeface="Corbel"/>
              <a:buChar char="•"/>
            </a:pPr>
            <a:r>
              <a:rPr lang="en-US" dirty="0">
                <a:latin typeface="Corbel"/>
                <a:ea typeface="Corbel"/>
                <a:cs typeface="Corbel"/>
                <a:sym typeface="Corbel"/>
              </a:rPr>
              <a:t>Step 2 Investment analysis </a:t>
            </a:r>
            <a:endParaRPr dirty="0">
              <a:latin typeface="Corbel"/>
              <a:ea typeface="Corbel"/>
              <a:cs typeface="Corbel"/>
              <a:sym typeface="Corbel"/>
            </a:endParaRPr>
          </a:p>
          <a:p>
            <a:pPr marL="171450" lvl="0" indent="-186690" algn="just" rtl="0">
              <a:spcBef>
                <a:spcPts val="1000"/>
              </a:spcBef>
              <a:spcAft>
                <a:spcPts val="0"/>
              </a:spcAft>
              <a:buClr>
                <a:schemeClr val="accent1"/>
              </a:buClr>
              <a:buSzPts val="1200"/>
              <a:buFont typeface="Corbel"/>
              <a:buChar char="•"/>
            </a:pPr>
            <a:r>
              <a:rPr lang="en-US" dirty="0">
                <a:latin typeface="Corbel"/>
                <a:ea typeface="Corbel"/>
                <a:cs typeface="Corbel"/>
                <a:sym typeface="Corbel"/>
              </a:rPr>
              <a:t>Step 3 Barriers analysis and </a:t>
            </a:r>
            <a:endParaRPr dirty="0">
              <a:latin typeface="Corbel"/>
              <a:ea typeface="Corbel"/>
              <a:cs typeface="Corbel"/>
              <a:sym typeface="Corbel"/>
            </a:endParaRPr>
          </a:p>
          <a:p>
            <a:pPr marL="171450" lvl="0" indent="-186690" algn="just" rtl="0">
              <a:spcBef>
                <a:spcPts val="1000"/>
              </a:spcBef>
              <a:spcAft>
                <a:spcPts val="0"/>
              </a:spcAft>
              <a:buClr>
                <a:schemeClr val="accent1"/>
              </a:buClr>
              <a:buSzPts val="1200"/>
              <a:buFont typeface="Corbel"/>
              <a:buChar char="•"/>
            </a:pPr>
            <a:r>
              <a:rPr lang="en-US" dirty="0">
                <a:latin typeface="Corbel"/>
                <a:ea typeface="Corbel"/>
                <a:cs typeface="Corbel"/>
                <a:sym typeface="Corbel"/>
              </a:rPr>
              <a:t>Step 4 Common practice analysis.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If the project is “first-of-its-kind” then it is additional.</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If not, then Carbon First must follow the 4 steps.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They must conduct an investment analysis to show that the project is not the most financially attractive option without revenue from GSVERs, or demonstrate barriers to uptake of the technology.</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Both of these methods must then be complimented by the common practice analysis, which assesses the extent to which a proposed project technology or practice has already diffused in the relevant sector and region. </a:t>
            </a:r>
          </a:p>
          <a:p>
            <a:pPr marL="0" lvl="0" indent="0" algn="l" rtl="0">
              <a:spcBef>
                <a:spcPts val="0"/>
              </a:spcBef>
              <a:spcAft>
                <a:spcPts val="0"/>
              </a:spcAft>
              <a:buNone/>
            </a:pPr>
            <a:endParaRPr lang="en-US"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a:t>
            </a:r>
            <a:endParaRPr dirty="0">
              <a:latin typeface="Corbel"/>
              <a:ea typeface="Corbel"/>
              <a:cs typeface="Corbel"/>
              <a:sym typeface="Corbel"/>
            </a:endParaRPr>
          </a:p>
          <a:p>
            <a:pPr marL="0" lvl="0" indent="0" algn="l" rtl="0">
              <a:spcBef>
                <a:spcPts val="0"/>
              </a:spcBef>
              <a:spcAft>
                <a:spcPts val="0"/>
              </a:spcAft>
              <a:buNone/>
            </a:pPr>
            <a:endParaRPr dirty="0"/>
          </a:p>
          <a:p>
            <a:pPr marL="0" lvl="0" indent="0" algn="l" rtl="0">
              <a:spcBef>
                <a:spcPts val="0"/>
              </a:spcBef>
              <a:spcAft>
                <a:spcPts val="0"/>
              </a:spcAft>
              <a:buNone/>
            </a:pPr>
            <a:r>
              <a:rPr lang="en-US" dirty="0"/>
              <a:t>Tool 1: Tool for demonstration and assessment of additionality can be found in CDM page https://cdm.unfccc.int/Reference/tools/index.html.</a:t>
            </a:r>
            <a:endParaRPr dirty="0"/>
          </a:p>
          <a:p>
            <a:pPr marL="0" lvl="0" indent="0" algn="l" rtl="0">
              <a:spcBef>
                <a:spcPts val="0"/>
              </a:spcBef>
              <a:spcAft>
                <a:spcPts val="0"/>
              </a:spcAft>
              <a:buNone/>
            </a:pPr>
            <a:endParaRPr sz="1200" dirty="0">
              <a:latin typeface="Sansita"/>
              <a:ea typeface="Sansita"/>
              <a:cs typeface="Sansita"/>
              <a:sym typeface="Sansita"/>
            </a:endParaRPr>
          </a:p>
          <a:p>
            <a:pPr marL="0" lvl="0" indent="0" algn="l" rtl="0">
              <a:spcBef>
                <a:spcPts val="0"/>
              </a:spcBef>
              <a:spcAft>
                <a:spcPts val="0"/>
              </a:spcAft>
              <a:buNone/>
            </a:pPr>
            <a:endParaRPr dirty="0"/>
          </a:p>
        </p:txBody>
      </p:sp>
      <p:sp>
        <p:nvSpPr>
          <p:cNvPr id="404" name="Google Shape;404;g3127f9c06b2_0_2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26"/>
        <p:cNvGrpSpPr/>
        <p:nvPr/>
      </p:nvGrpSpPr>
      <p:grpSpPr>
        <a:xfrm>
          <a:off x="0" y="0"/>
          <a:ext cx="0" cy="0"/>
          <a:chOff x="0" y="0"/>
          <a:chExt cx="0" cy="0"/>
        </a:xfrm>
      </p:grpSpPr>
      <p:grpSp>
        <p:nvGrpSpPr>
          <p:cNvPr id="27" name="Google Shape;27;p15"/>
          <p:cNvGrpSpPr/>
          <p:nvPr/>
        </p:nvGrpSpPr>
        <p:grpSpPr>
          <a:xfrm>
            <a:off x="0" y="-8467"/>
            <a:ext cx="12192000" cy="6866467"/>
            <a:chOff x="0" y="-8467"/>
            <a:chExt cx="12192000" cy="6866467"/>
          </a:xfrm>
        </p:grpSpPr>
        <p:cxnSp>
          <p:nvCxnSpPr>
            <p:cNvPr id="28" name="Google Shape;28;p15"/>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29" name="Google Shape;29;p15"/>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30" name="Google Shape;30;p15"/>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31" name="Google Shape;31;p15"/>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32" name="Google Shape;32;p15"/>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15"/>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34" name="Google Shape;34;p15"/>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35" name="Google Shape;35;p15"/>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36" name="Google Shape;36;p15"/>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15"/>
            <p:cNvSpPr/>
            <p:nvPr/>
          </p:nvSpPr>
          <p:spPr>
            <a:xfrm rot="10800000">
              <a:off x="0" y="0"/>
              <a:ext cx="842596" cy="5666154"/>
            </a:xfrm>
            <a:prstGeom prst="triangle">
              <a:avLst>
                <a:gd name="adj" fmla="val 10000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 name="Google Shape;38;p15"/>
          <p:cNvSpPr txBox="1">
            <a:spLocks noGrp="1"/>
          </p:cNvSpPr>
          <p:nvPr>
            <p:ph type="ctrTitle"/>
          </p:nvPr>
        </p:nvSpPr>
        <p:spPr>
          <a:xfrm>
            <a:off x="1507067" y="2404534"/>
            <a:ext cx="7766936" cy="1646302"/>
          </a:xfrm>
          <a:prstGeom prst="rect">
            <a:avLst/>
          </a:prstGeom>
          <a:noFill/>
          <a:ln>
            <a:noFill/>
          </a:ln>
        </p:spPr>
        <p:txBody>
          <a:bodyPr spcFirstLastPara="1" wrap="square" lIns="91425" tIns="45700" rIns="91425" bIns="45700" anchor="b" anchorCtr="0">
            <a:noAutofit/>
          </a:bodyPr>
          <a:lstStyle>
            <a:lvl1pPr lvl="0" algn="r">
              <a:spcBef>
                <a:spcPts val="0"/>
              </a:spcBef>
              <a:spcAft>
                <a:spcPts val="0"/>
              </a:spcAft>
              <a:buClr>
                <a:schemeClr val="accent1"/>
              </a:buClr>
              <a:buSzPts val="5400"/>
              <a:buFont typeface="Trebuchet MS"/>
              <a:buNone/>
              <a:defRPr sz="5400">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5"/>
          <p:cNvSpPr txBox="1">
            <a:spLocks noGrp="1"/>
          </p:cNvSpPr>
          <p:nvPr>
            <p:ph type="subTitle" idx="1"/>
          </p:nvPr>
        </p:nvSpPr>
        <p:spPr>
          <a:xfrm>
            <a:off x="1507067" y="4050833"/>
            <a:ext cx="7766936" cy="1096899"/>
          </a:xfrm>
          <a:prstGeom prst="rect">
            <a:avLst/>
          </a:prstGeom>
          <a:noFill/>
          <a:ln>
            <a:noFill/>
          </a:ln>
        </p:spPr>
        <p:txBody>
          <a:bodyPr spcFirstLastPara="1" wrap="square" lIns="91425" tIns="45700" rIns="91425" bIns="45700" anchor="t" anchorCtr="0">
            <a:normAutofit/>
          </a:bodyPr>
          <a:lstStyle>
            <a:lvl1pPr lvl="0" algn="r">
              <a:spcBef>
                <a:spcPts val="1000"/>
              </a:spcBef>
              <a:spcAft>
                <a:spcPts val="0"/>
              </a:spcAft>
              <a:buSzPts val="1440"/>
              <a:buNone/>
              <a:defRPr>
                <a:solidFill>
                  <a:srgbClr val="7F7F7F"/>
                </a:solidFill>
              </a:defRPr>
            </a:lvl1pPr>
            <a:lvl2pPr lvl="1" algn="ctr">
              <a:spcBef>
                <a:spcPts val="1000"/>
              </a:spcBef>
              <a:spcAft>
                <a:spcPts val="0"/>
              </a:spcAft>
              <a:buSzPts val="1280"/>
              <a:buNone/>
              <a:defRPr>
                <a:solidFill>
                  <a:srgbClr val="888888"/>
                </a:solidFill>
              </a:defRPr>
            </a:lvl2pPr>
            <a:lvl3pPr lvl="2" algn="ctr">
              <a:spcBef>
                <a:spcPts val="1000"/>
              </a:spcBef>
              <a:spcAft>
                <a:spcPts val="0"/>
              </a:spcAft>
              <a:buSzPts val="1120"/>
              <a:buNone/>
              <a:defRPr>
                <a:solidFill>
                  <a:srgbClr val="888888"/>
                </a:solidFill>
              </a:defRPr>
            </a:lvl3pPr>
            <a:lvl4pPr lvl="3" algn="ctr">
              <a:spcBef>
                <a:spcPts val="1000"/>
              </a:spcBef>
              <a:spcAft>
                <a:spcPts val="0"/>
              </a:spcAft>
              <a:buSzPts val="960"/>
              <a:buNone/>
              <a:defRPr>
                <a:solidFill>
                  <a:srgbClr val="888888"/>
                </a:solidFill>
              </a:defRPr>
            </a:lvl4pPr>
            <a:lvl5pPr lvl="4" algn="ctr">
              <a:spcBef>
                <a:spcPts val="1000"/>
              </a:spcBef>
              <a:spcAft>
                <a:spcPts val="0"/>
              </a:spcAft>
              <a:buSzPts val="960"/>
              <a:buNone/>
              <a:defRPr>
                <a:solidFill>
                  <a:srgbClr val="888888"/>
                </a:solidFill>
              </a:defRPr>
            </a:lvl5pPr>
            <a:lvl6pPr lvl="5" algn="ctr">
              <a:spcBef>
                <a:spcPts val="1000"/>
              </a:spcBef>
              <a:spcAft>
                <a:spcPts val="0"/>
              </a:spcAft>
              <a:buSzPts val="960"/>
              <a:buNone/>
              <a:defRPr>
                <a:solidFill>
                  <a:srgbClr val="888888"/>
                </a:solidFill>
              </a:defRPr>
            </a:lvl6pPr>
            <a:lvl7pPr lvl="6" algn="ctr">
              <a:spcBef>
                <a:spcPts val="1000"/>
              </a:spcBef>
              <a:spcAft>
                <a:spcPts val="0"/>
              </a:spcAft>
              <a:buSzPts val="960"/>
              <a:buNone/>
              <a:defRPr>
                <a:solidFill>
                  <a:srgbClr val="888888"/>
                </a:solidFill>
              </a:defRPr>
            </a:lvl7pPr>
            <a:lvl8pPr lvl="7" algn="ctr">
              <a:spcBef>
                <a:spcPts val="1000"/>
              </a:spcBef>
              <a:spcAft>
                <a:spcPts val="0"/>
              </a:spcAft>
              <a:buSzPts val="960"/>
              <a:buNone/>
              <a:defRPr>
                <a:solidFill>
                  <a:srgbClr val="888888"/>
                </a:solidFill>
              </a:defRPr>
            </a:lvl8pPr>
            <a:lvl9pPr lvl="8" algn="ctr">
              <a:spcBef>
                <a:spcPts val="1000"/>
              </a:spcBef>
              <a:spcAft>
                <a:spcPts val="0"/>
              </a:spcAft>
              <a:buSzPts val="960"/>
              <a:buNone/>
              <a:defRPr>
                <a:solidFill>
                  <a:srgbClr val="888888"/>
                </a:solidFill>
              </a:defRPr>
            </a:lvl9pPr>
          </a:lstStyle>
          <a:p>
            <a:endParaRPr/>
          </a:p>
        </p:txBody>
      </p:sp>
      <p:sp>
        <p:nvSpPr>
          <p:cNvPr id="40" name="Google Shape;40;p1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1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aption">
  <p:cSld name="Title and Caption">
    <p:spTree>
      <p:nvGrpSpPr>
        <p:cNvPr id="1" name="Shape 94"/>
        <p:cNvGrpSpPr/>
        <p:nvPr/>
      </p:nvGrpSpPr>
      <p:grpSpPr>
        <a:xfrm>
          <a:off x="0" y="0"/>
          <a:ext cx="0" cy="0"/>
          <a:chOff x="0" y="0"/>
          <a:chExt cx="0" cy="0"/>
        </a:xfrm>
      </p:grpSpPr>
      <p:sp>
        <p:nvSpPr>
          <p:cNvPr id="95" name="Google Shape;95;p26"/>
          <p:cNvSpPr txBox="1">
            <a:spLocks noGrp="1"/>
          </p:cNvSpPr>
          <p:nvPr>
            <p:ph type="title"/>
          </p:nvPr>
        </p:nvSpPr>
        <p:spPr>
          <a:xfrm>
            <a:off x="677335" y="609600"/>
            <a:ext cx="8596668" cy="3403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26"/>
          <p:cNvSpPr txBox="1">
            <a:spLocks noGrp="1"/>
          </p:cNvSpPr>
          <p:nvPr>
            <p:ph type="body" idx="1"/>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97" name="Google Shape;97;p2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2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with Caption">
  <p:cSld name="Quote with Caption">
    <p:spTree>
      <p:nvGrpSpPr>
        <p:cNvPr id="1" name="Shape 100"/>
        <p:cNvGrpSpPr/>
        <p:nvPr/>
      </p:nvGrpSpPr>
      <p:grpSpPr>
        <a:xfrm>
          <a:off x="0" y="0"/>
          <a:ext cx="0" cy="0"/>
          <a:chOff x="0" y="0"/>
          <a:chExt cx="0" cy="0"/>
        </a:xfrm>
      </p:grpSpPr>
      <p:sp>
        <p:nvSpPr>
          <p:cNvPr id="101" name="Google Shape;101;p27"/>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27"/>
          <p:cNvSpPr txBox="1">
            <a:spLocks noGrp="1"/>
          </p:cNvSpPr>
          <p:nvPr>
            <p:ph type="body" idx="1"/>
          </p:nvPr>
        </p:nvSpPr>
        <p:spPr>
          <a:xfrm>
            <a:off x="1366139" y="3632200"/>
            <a:ext cx="7224524" cy="381000"/>
          </a:xfrm>
          <a:prstGeom prst="rect">
            <a:avLst/>
          </a:prstGeom>
          <a:noFill/>
          <a:ln>
            <a:noFill/>
          </a:ln>
        </p:spPr>
        <p:txBody>
          <a:bodyPr spcFirstLastPara="1" wrap="square" lIns="91425" tIns="45700" rIns="91425" bIns="45700" anchor="ctr" anchorCtr="0">
            <a:noAutofit/>
          </a:bodyPr>
          <a:lstStyle>
            <a:lvl1pPr marL="457200" lvl="0" indent="-228600" algn="l">
              <a:spcBef>
                <a:spcPts val="1000"/>
              </a:spcBef>
              <a:spcAft>
                <a:spcPts val="0"/>
              </a:spcAft>
              <a:buSzPts val="1280"/>
              <a:buFont typeface="Trebuchet MS"/>
              <a:buNone/>
              <a:defRPr sz="1600">
                <a:solidFill>
                  <a:srgbClr val="7F7F7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03" name="Google Shape;103;p27"/>
          <p:cNvSpPr txBox="1">
            <a:spLocks noGrp="1"/>
          </p:cNvSpPr>
          <p:nvPr>
            <p:ph type="body" idx="2"/>
          </p:nvPr>
        </p:nvSpPr>
        <p:spPr>
          <a:xfrm>
            <a:off x="677335" y="4470400"/>
            <a:ext cx="8596668" cy="1570962"/>
          </a:xfrm>
          <a:prstGeom prst="rect">
            <a:avLst/>
          </a:prstGeom>
          <a:noFill/>
          <a:ln>
            <a:noFill/>
          </a:ln>
        </p:spPr>
        <p:txBody>
          <a:bodyPr spcFirstLastPara="1" wrap="square" lIns="91425" tIns="45700" rIns="91425" bIns="45700" anchor="ctr"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04" name="Google Shape;104;p27"/>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27"/>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27"/>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07" name="Google Shape;107;p27"/>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
        <p:nvSpPr>
          <p:cNvPr id="108" name="Google Shape;108;p27"/>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sz="1800">
              <a:solidFill>
                <a:srgbClr val="BFE47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Name Card">
  <p:cSld name="Name Card">
    <p:spTree>
      <p:nvGrpSpPr>
        <p:cNvPr id="1" name="Shape 109"/>
        <p:cNvGrpSpPr/>
        <p:nvPr/>
      </p:nvGrpSpPr>
      <p:grpSpPr>
        <a:xfrm>
          <a:off x="0" y="0"/>
          <a:ext cx="0" cy="0"/>
          <a:chOff x="0" y="0"/>
          <a:chExt cx="0" cy="0"/>
        </a:xfrm>
      </p:grpSpPr>
      <p:sp>
        <p:nvSpPr>
          <p:cNvPr id="110" name="Google Shape;110;p28"/>
          <p:cNvSpPr txBox="1">
            <a:spLocks noGrp="1"/>
          </p:cNvSpPr>
          <p:nvPr>
            <p:ph type="title"/>
          </p:nvPr>
        </p:nvSpPr>
        <p:spPr>
          <a:xfrm>
            <a:off x="677335" y="1931988"/>
            <a:ext cx="8596668" cy="259546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28"/>
          <p:cNvSpPr txBox="1">
            <a:spLocks noGrp="1"/>
          </p:cNvSpPr>
          <p:nvPr>
            <p:ph type="body" idx="1"/>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3F3F3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12" name="Google Shape;112;p28"/>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28"/>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28"/>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Quote Name Card">
  <p:cSld name="Quote Name Card">
    <p:spTree>
      <p:nvGrpSpPr>
        <p:cNvPr id="1" name="Shape 115"/>
        <p:cNvGrpSpPr/>
        <p:nvPr/>
      </p:nvGrpSpPr>
      <p:grpSpPr>
        <a:xfrm>
          <a:off x="0" y="0"/>
          <a:ext cx="0" cy="0"/>
          <a:chOff x="0" y="0"/>
          <a:chExt cx="0" cy="0"/>
        </a:xfrm>
      </p:grpSpPr>
      <p:sp>
        <p:nvSpPr>
          <p:cNvPr id="116" name="Google Shape;116;p29"/>
          <p:cNvSpPr txBox="1">
            <a:spLocks noGrp="1"/>
          </p:cNvSpPr>
          <p:nvPr>
            <p:ph type="title"/>
          </p:nvPr>
        </p:nvSpPr>
        <p:spPr>
          <a:xfrm>
            <a:off x="931334" y="609600"/>
            <a:ext cx="8094134"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29"/>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rgbClr val="3F3F3F"/>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18" name="Google Shape;118;p29"/>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19" name="Google Shape;119;p2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2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2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22" name="Google Shape;122;p29"/>
          <p:cNvSpPr txBox="1"/>
          <p:nvPr/>
        </p:nvSpPr>
        <p:spPr>
          <a:xfrm>
            <a:off x="541870" y="790378"/>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
        <p:nvSpPr>
          <p:cNvPr id="123" name="Google Shape;123;p29"/>
          <p:cNvSpPr txBox="1"/>
          <p:nvPr/>
        </p:nvSpPr>
        <p:spPr>
          <a:xfrm>
            <a:off x="8893011" y="2886556"/>
            <a:ext cx="609600" cy="58477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8000">
                <a:solidFill>
                  <a:srgbClr val="BFE471"/>
                </a:solidFill>
                <a:latin typeface="Arial"/>
                <a:ea typeface="Arial"/>
                <a:cs typeface="Arial"/>
                <a:sym typeface="Arial"/>
              </a:rPr>
              <a:t>”</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rue or False">
  <p:cSld name="True or False">
    <p:spTree>
      <p:nvGrpSpPr>
        <p:cNvPr id="1" name="Shape 124"/>
        <p:cNvGrpSpPr/>
        <p:nvPr/>
      </p:nvGrpSpPr>
      <p:grpSpPr>
        <a:xfrm>
          <a:off x="0" y="0"/>
          <a:ext cx="0" cy="0"/>
          <a:chOff x="0" y="0"/>
          <a:chExt cx="0" cy="0"/>
        </a:xfrm>
      </p:grpSpPr>
      <p:sp>
        <p:nvSpPr>
          <p:cNvPr id="125" name="Google Shape;125;p30"/>
          <p:cNvSpPr txBox="1">
            <a:spLocks noGrp="1"/>
          </p:cNvSpPr>
          <p:nvPr>
            <p:ph type="title"/>
          </p:nvPr>
        </p:nvSpPr>
        <p:spPr>
          <a:xfrm>
            <a:off x="685799" y="609600"/>
            <a:ext cx="8588203" cy="30226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4400"/>
              <a:buFont typeface="Trebuchet MS"/>
              <a:buNone/>
              <a:defRPr sz="44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30"/>
          <p:cNvSpPr txBox="1">
            <a:spLocks noGrp="1"/>
          </p:cNvSpPr>
          <p:nvPr>
            <p:ph type="body" idx="1"/>
          </p:nvPr>
        </p:nvSpPr>
        <p:spPr>
          <a:xfrm>
            <a:off x="677332" y="4013200"/>
            <a:ext cx="8596669" cy="514248"/>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Font typeface="Trebuchet MS"/>
              <a:buNone/>
              <a:defRPr sz="2400">
                <a:solidFill>
                  <a:schemeClr val="accent1"/>
                </a:solidFill>
              </a:defRPr>
            </a:lvl1pPr>
            <a:lvl2pPr marL="914400" lvl="1" indent="-228600" algn="l">
              <a:spcBef>
                <a:spcPts val="1000"/>
              </a:spcBef>
              <a:spcAft>
                <a:spcPts val="0"/>
              </a:spcAft>
              <a:buSzPts val="1280"/>
              <a:buFont typeface="Trebuchet MS"/>
              <a:buNone/>
              <a:defRPr/>
            </a:lvl2pPr>
            <a:lvl3pPr marL="1371600" lvl="2" indent="-228600" algn="l">
              <a:spcBef>
                <a:spcPts val="1000"/>
              </a:spcBef>
              <a:spcAft>
                <a:spcPts val="0"/>
              </a:spcAft>
              <a:buSzPts val="1120"/>
              <a:buFont typeface="Trebuchet MS"/>
              <a:buNone/>
              <a:defRPr/>
            </a:lvl3pPr>
            <a:lvl4pPr marL="1828800" lvl="3" indent="-228600" algn="l">
              <a:spcBef>
                <a:spcPts val="1000"/>
              </a:spcBef>
              <a:spcAft>
                <a:spcPts val="0"/>
              </a:spcAft>
              <a:buSzPts val="960"/>
              <a:buFont typeface="Trebuchet MS"/>
              <a:buNone/>
              <a:defRPr/>
            </a:lvl4pPr>
            <a:lvl5pPr marL="2286000" lvl="4" indent="-228600" algn="l">
              <a:spcBef>
                <a:spcPts val="1000"/>
              </a:spcBef>
              <a:spcAft>
                <a:spcPts val="0"/>
              </a:spcAft>
              <a:buSzPts val="960"/>
              <a:buFont typeface="Trebuchet MS"/>
              <a:buNone/>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27" name="Google Shape;127;p30"/>
          <p:cNvSpPr txBox="1">
            <a:spLocks noGrp="1"/>
          </p:cNvSpPr>
          <p:nvPr>
            <p:ph type="body" idx="2"/>
          </p:nvPr>
        </p:nvSpPr>
        <p:spPr>
          <a:xfrm>
            <a:off x="677335" y="4527448"/>
            <a:ext cx="8596668" cy="151391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440"/>
              <a:buNone/>
              <a:defRPr sz="18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128" name="Google Shape;128;p3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3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3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1"/>
        <p:cNvGrpSpPr/>
        <p:nvPr/>
      </p:nvGrpSpPr>
      <p:grpSpPr>
        <a:xfrm>
          <a:off x="0" y="0"/>
          <a:ext cx="0" cy="0"/>
          <a:chOff x="0" y="0"/>
          <a:chExt cx="0" cy="0"/>
        </a:xfrm>
      </p:grpSpPr>
      <p:sp>
        <p:nvSpPr>
          <p:cNvPr id="132" name="Google Shape;132;p31"/>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31"/>
          <p:cNvSpPr txBox="1">
            <a:spLocks noGrp="1"/>
          </p:cNvSpPr>
          <p:nvPr>
            <p:ph type="body" idx="1"/>
          </p:nvPr>
        </p:nvSpPr>
        <p:spPr>
          <a:xfrm rot="5400000">
            <a:off x="3035281" y="-197358"/>
            <a:ext cx="3880773" cy="8596668"/>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34" name="Google Shape;134;p3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3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3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7"/>
        <p:cNvGrpSpPr/>
        <p:nvPr/>
      </p:nvGrpSpPr>
      <p:grpSpPr>
        <a:xfrm>
          <a:off x="0" y="0"/>
          <a:ext cx="0" cy="0"/>
          <a:chOff x="0" y="0"/>
          <a:chExt cx="0" cy="0"/>
        </a:xfrm>
      </p:grpSpPr>
      <p:sp>
        <p:nvSpPr>
          <p:cNvPr id="138" name="Google Shape;138;p32"/>
          <p:cNvSpPr txBox="1">
            <a:spLocks noGrp="1"/>
          </p:cNvSpPr>
          <p:nvPr>
            <p:ph type="title"/>
          </p:nvPr>
        </p:nvSpPr>
        <p:spPr>
          <a:xfrm rot="5400000">
            <a:off x="5994319" y="2582953"/>
            <a:ext cx="5251451" cy="1304743"/>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32"/>
          <p:cNvSpPr txBox="1">
            <a:spLocks noGrp="1"/>
          </p:cNvSpPr>
          <p:nvPr>
            <p:ph type="body" idx="1"/>
          </p:nvPr>
        </p:nvSpPr>
        <p:spPr>
          <a:xfrm rot="5400000">
            <a:off x="1581685" y="-294750"/>
            <a:ext cx="5251450" cy="7060150"/>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140" name="Google Shape;140;p3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3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3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lt1"/>
        </a:solidFill>
        <a:effectLst/>
      </p:bgPr>
    </p:bg>
    <p:spTree>
      <p:nvGrpSpPr>
        <p:cNvPr id="1" name="Shape 230"/>
        <p:cNvGrpSpPr/>
        <p:nvPr/>
      </p:nvGrpSpPr>
      <p:grpSpPr>
        <a:xfrm>
          <a:off x="0" y="0"/>
          <a:ext cx="0" cy="0"/>
          <a:chOff x="0" y="0"/>
          <a:chExt cx="0" cy="0"/>
        </a:xfrm>
      </p:grpSpPr>
      <p:sp>
        <p:nvSpPr>
          <p:cNvPr id="231" name="Google Shape;231;g311624d0bd1_0_435"/>
          <p:cNvSpPr/>
          <p:nvPr/>
        </p:nvSpPr>
        <p:spPr>
          <a:xfrm>
            <a:off x="0" y="761999"/>
            <a:ext cx="9141600" cy="53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g311624d0bd1_0_435"/>
          <p:cNvSpPr/>
          <p:nvPr/>
        </p:nvSpPr>
        <p:spPr>
          <a:xfrm>
            <a:off x="9270263" y="761999"/>
            <a:ext cx="2925300" cy="5334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g311624d0bd1_0_435"/>
          <p:cNvSpPr txBox="1">
            <a:spLocks noGrp="1"/>
          </p:cNvSpPr>
          <p:nvPr>
            <p:ph type="ctrTitle"/>
          </p:nvPr>
        </p:nvSpPr>
        <p:spPr>
          <a:xfrm>
            <a:off x="1069848"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5900"/>
              <a:buFont typeface="Corbel"/>
              <a:buNone/>
              <a:defRPr sz="59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4" name="Google Shape;234;g311624d0bd1_0_435"/>
          <p:cNvSpPr txBox="1">
            <a:spLocks noGrp="1"/>
          </p:cNvSpPr>
          <p:nvPr>
            <p:ph type="subTitle" idx="1"/>
          </p:nvPr>
        </p:nvSpPr>
        <p:spPr>
          <a:xfrm>
            <a:off x="1100015" y="4670246"/>
            <a:ext cx="7315200" cy="914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SzPts val="2200"/>
              <a:buNone/>
              <a:defRPr sz="2200" cap="none">
                <a:solidFill>
                  <a:srgbClr val="D8DFEF"/>
                </a:solidFill>
              </a:defRPr>
            </a:lvl1pPr>
            <a:lvl2pPr lvl="1" algn="ctr">
              <a:lnSpc>
                <a:spcPct val="90000"/>
              </a:lnSpc>
              <a:spcBef>
                <a:spcPts val="250"/>
              </a:spcBef>
              <a:spcAft>
                <a:spcPts val="0"/>
              </a:spcAft>
              <a:buSzPts val="2200"/>
              <a:buNone/>
              <a:defRPr sz="2200"/>
            </a:lvl2pPr>
            <a:lvl3pPr lvl="2" algn="ctr">
              <a:lnSpc>
                <a:spcPct val="90000"/>
              </a:lnSpc>
              <a:spcBef>
                <a:spcPts val="250"/>
              </a:spcBef>
              <a:spcAft>
                <a:spcPts val="0"/>
              </a:spcAft>
              <a:buSzPts val="2200"/>
              <a:buNone/>
              <a:defRPr sz="2200"/>
            </a:lvl3pPr>
            <a:lvl4pPr lvl="3" algn="ctr">
              <a:lnSpc>
                <a:spcPct val="90000"/>
              </a:lnSpc>
              <a:spcBef>
                <a:spcPts val="250"/>
              </a:spcBef>
              <a:spcAft>
                <a:spcPts val="0"/>
              </a:spcAft>
              <a:buSzPts val="2000"/>
              <a:buNone/>
              <a:defRPr sz="2000"/>
            </a:lvl4pPr>
            <a:lvl5pPr lvl="4" algn="ctr">
              <a:lnSpc>
                <a:spcPct val="90000"/>
              </a:lnSpc>
              <a:spcBef>
                <a:spcPts val="250"/>
              </a:spcBef>
              <a:spcAft>
                <a:spcPts val="0"/>
              </a:spcAft>
              <a:buSzPts val="2000"/>
              <a:buNone/>
              <a:defRPr sz="2000"/>
            </a:lvl5pPr>
            <a:lvl6pPr lvl="5" algn="ctr">
              <a:lnSpc>
                <a:spcPct val="90000"/>
              </a:lnSpc>
              <a:spcBef>
                <a:spcPts val="250"/>
              </a:spcBef>
              <a:spcAft>
                <a:spcPts val="0"/>
              </a:spcAft>
              <a:buSzPts val="2000"/>
              <a:buNone/>
              <a:defRPr sz="2000"/>
            </a:lvl6pPr>
            <a:lvl7pPr lvl="6" algn="ctr">
              <a:lnSpc>
                <a:spcPct val="90000"/>
              </a:lnSpc>
              <a:spcBef>
                <a:spcPts val="250"/>
              </a:spcBef>
              <a:spcAft>
                <a:spcPts val="0"/>
              </a:spcAft>
              <a:buSzPts val="2000"/>
              <a:buNone/>
              <a:defRPr sz="2000"/>
            </a:lvl7pPr>
            <a:lvl8pPr lvl="7" algn="ctr">
              <a:lnSpc>
                <a:spcPct val="90000"/>
              </a:lnSpc>
              <a:spcBef>
                <a:spcPts val="250"/>
              </a:spcBef>
              <a:spcAft>
                <a:spcPts val="0"/>
              </a:spcAft>
              <a:buSzPts val="2000"/>
              <a:buNone/>
              <a:defRPr sz="2000"/>
            </a:lvl8pPr>
            <a:lvl9pPr lvl="8" algn="ctr">
              <a:lnSpc>
                <a:spcPct val="90000"/>
              </a:lnSpc>
              <a:spcBef>
                <a:spcPts val="250"/>
              </a:spcBef>
              <a:spcAft>
                <a:spcPts val="250"/>
              </a:spcAft>
              <a:buSzPts val="2000"/>
              <a:buNone/>
              <a:defRPr sz="2000"/>
            </a:lvl9pPr>
          </a:lstStyle>
          <a:p>
            <a:endParaRPr/>
          </a:p>
        </p:txBody>
      </p:sp>
      <p:sp>
        <p:nvSpPr>
          <p:cNvPr id="235" name="Google Shape;235;g311624d0bd1_0_43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 name="Google Shape;236;g311624d0bd1_0_43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7" name="Google Shape;237;g311624d0bd1_0_43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8"/>
        <p:cNvGrpSpPr/>
        <p:nvPr/>
      </p:nvGrpSpPr>
      <p:grpSpPr>
        <a:xfrm>
          <a:off x="0" y="0"/>
          <a:ext cx="0" cy="0"/>
          <a:chOff x="0" y="0"/>
          <a:chExt cx="0" cy="0"/>
        </a:xfrm>
      </p:grpSpPr>
      <p:sp>
        <p:nvSpPr>
          <p:cNvPr id="239" name="Google Shape;239;g311624d0bd1_0_443"/>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0" name="Google Shape;240;g311624d0bd1_0_443"/>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241" name="Google Shape;241;g311624d0bd1_0_443"/>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g311624d0bd1_0_443"/>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 name="Google Shape;243;g311624d0bd1_0_443"/>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4"/>
        <p:cNvGrpSpPr/>
        <p:nvPr/>
      </p:nvGrpSpPr>
      <p:grpSpPr>
        <a:xfrm>
          <a:off x="0" y="0"/>
          <a:ext cx="0" cy="0"/>
          <a:chOff x="0" y="0"/>
          <a:chExt cx="0" cy="0"/>
        </a:xfrm>
      </p:grpSpPr>
      <p:sp>
        <p:nvSpPr>
          <p:cNvPr id="245" name="Google Shape;245;g311624d0bd1_0_449"/>
          <p:cNvSpPr txBox="1">
            <a:spLocks noGrp="1"/>
          </p:cNvSpPr>
          <p:nvPr>
            <p:ph type="title"/>
          </p:nvPr>
        </p:nvSpPr>
        <p:spPr>
          <a:xfrm>
            <a:off x="3867912"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1B1E3D"/>
              </a:buClr>
              <a:buSzPts val="5900"/>
              <a:buFont typeface="Corbel"/>
              <a:buNone/>
              <a:defRPr sz="5900" b="0">
                <a:solidFill>
                  <a:srgbClr val="1B1E3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6" name="Google Shape;246;g311624d0bd1_0_449"/>
          <p:cNvSpPr txBox="1">
            <a:spLocks noGrp="1"/>
          </p:cNvSpPr>
          <p:nvPr>
            <p:ph type="body" idx="1"/>
          </p:nvPr>
        </p:nvSpPr>
        <p:spPr>
          <a:xfrm>
            <a:off x="3886200" y="4672584"/>
            <a:ext cx="731520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SzPts val="2200"/>
              <a:buNone/>
              <a:defRPr sz="2200" cap="none">
                <a:solidFill>
                  <a:schemeClr val="dk2"/>
                </a:solidFill>
              </a:defRPr>
            </a:lvl1pPr>
            <a:lvl2pPr marL="914400" lvl="1" indent="-228600" algn="l">
              <a:lnSpc>
                <a:spcPct val="90000"/>
              </a:lnSpc>
              <a:spcBef>
                <a:spcPts val="250"/>
              </a:spcBef>
              <a:spcAft>
                <a:spcPts val="0"/>
              </a:spcAft>
              <a:buSzPts val="1800"/>
              <a:buNone/>
              <a:defRPr sz="1800">
                <a:solidFill>
                  <a:srgbClr val="888888"/>
                </a:solidFill>
              </a:defRPr>
            </a:lvl2pPr>
            <a:lvl3pPr marL="1371600" lvl="2" indent="-228600" algn="l">
              <a:lnSpc>
                <a:spcPct val="90000"/>
              </a:lnSpc>
              <a:spcBef>
                <a:spcPts val="250"/>
              </a:spcBef>
              <a:spcAft>
                <a:spcPts val="0"/>
              </a:spcAft>
              <a:buSzPts val="1600"/>
              <a:buNone/>
              <a:defRPr sz="1600">
                <a:solidFill>
                  <a:srgbClr val="888888"/>
                </a:solidFill>
              </a:defRPr>
            </a:lvl3pPr>
            <a:lvl4pPr marL="1828800" lvl="3" indent="-228600" algn="l">
              <a:lnSpc>
                <a:spcPct val="90000"/>
              </a:lnSpc>
              <a:spcBef>
                <a:spcPts val="250"/>
              </a:spcBef>
              <a:spcAft>
                <a:spcPts val="0"/>
              </a:spcAft>
              <a:buSzPts val="1400"/>
              <a:buNone/>
              <a:defRPr sz="1400">
                <a:solidFill>
                  <a:srgbClr val="888888"/>
                </a:solidFill>
              </a:defRPr>
            </a:lvl4pPr>
            <a:lvl5pPr marL="2286000" lvl="4" indent="-228600" algn="l">
              <a:lnSpc>
                <a:spcPct val="90000"/>
              </a:lnSpc>
              <a:spcBef>
                <a:spcPts val="250"/>
              </a:spcBef>
              <a:spcAft>
                <a:spcPts val="0"/>
              </a:spcAft>
              <a:buSzPts val="1400"/>
              <a:buNone/>
              <a:defRPr sz="1400">
                <a:solidFill>
                  <a:srgbClr val="888888"/>
                </a:solidFill>
              </a:defRPr>
            </a:lvl5pPr>
            <a:lvl6pPr marL="2743200" lvl="5" indent="-228600" algn="l">
              <a:lnSpc>
                <a:spcPct val="90000"/>
              </a:lnSpc>
              <a:spcBef>
                <a:spcPts val="250"/>
              </a:spcBef>
              <a:spcAft>
                <a:spcPts val="0"/>
              </a:spcAft>
              <a:buSzPts val="1400"/>
              <a:buNone/>
              <a:defRPr sz="1400">
                <a:solidFill>
                  <a:srgbClr val="888888"/>
                </a:solidFill>
              </a:defRPr>
            </a:lvl6pPr>
            <a:lvl7pPr marL="3200400" lvl="6" indent="-228600" algn="l">
              <a:lnSpc>
                <a:spcPct val="90000"/>
              </a:lnSpc>
              <a:spcBef>
                <a:spcPts val="250"/>
              </a:spcBef>
              <a:spcAft>
                <a:spcPts val="0"/>
              </a:spcAft>
              <a:buSzPts val="1400"/>
              <a:buNone/>
              <a:defRPr sz="1400">
                <a:solidFill>
                  <a:srgbClr val="888888"/>
                </a:solidFill>
              </a:defRPr>
            </a:lvl7pPr>
            <a:lvl8pPr marL="3657600" lvl="7" indent="-228600" algn="l">
              <a:lnSpc>
                <a:spcPct val="90000"/>
              </a:lnSpc>
              <a:spcBef>
                <a:spcPts val="250"/>
              </a:spcBef>
              <a:spcAft>
                <a:spcPts val="0"/>
              </a:spcAft>
              <a:buSzPts val="1400"/>
              <a:buNone/>
              <a:defRPr sz="1400">
                <a:solidFill>
                  <a:srgbClr val="888888"/>
                </a:solidFill>
              </a:defRPr>
            </a:lvl8pPr>
            <a:lvl9pPr marL="4114800" lvl="8" indent="-228600" algn="l">
              <a:lnSpc>
                <a:spcPct val="90000"/>
              </a:lnSpc>
              <a:spcBef>
                <a:spcPts val="250"/>
              </a:spcBef>
              <a:spcAft>
                <a:spcPts val="250"/>
              </a:spcAft>
              <a:buSzPts val="1400"/>
              <a:buNone/>
              <a:defRPr sz="1400">
                <a:solidFill>
                  <a:srgbClr val="888888"/>
                </a:solidFill>
              </a:defRPr>
            </a:lvl9pPr>
          </a:lstStyle>
          <a:p>
            <a:endParaRPr/>
          </a:p>
        </p:txBody>
      </p:sp>
      <p:sp>
        <p:nvSpPr>
          <p:cNvPr id="247" name="Google Shape;247;g311624d0bd1_0_449"/>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 name="Google Shape;248;g311624d0bd1_0_449"/>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9" name="Google Shape;249;g311624d0bd1_0_449"/>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3"/>
        <p:cNvGrpSpPr/>
        <p:nvPr/>
      </p:nvGrpSpPr>
      <p:grpSpPr>
        <a:xfrm>
          <a:off x="0" y="0"/>
          <a:ext cx="0" cy="0"/>
          <a:chOff x="0" y="0"/>
          <a:chExt cx="0" cy="0"/>
        </a:xfrm>
      </p:grpSpPr>
      <p:sp>
        <p:nvSpPr>
          <p:cNvPr id="44" name="Google Shape;44;p16"/>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16"/>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46" name="Google Shape;46;p16"/>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6"/>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6"/>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50"/>
        <p:cNvGrpSpPr/>
        <p:nvPr/>
      </p:nvGrpSpPr>
      <p:grpSpPr>
        <a:xfrm>
          <a:off x="0" y="0"/>
          <a:ext cx="0" cy="0"/>
          <a:chOff x="0" y="0"/>
          <a:chExt cx="0" cy="0"/>
        </a:xfrm>
      </p:grpSpPr>
      <p:sp>
        <p:nvSpPr>
          <p:cNvPr id="251" name="Google Shape;251;g311624d0bd1_0_455"/>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2" name="Google Shape;252;g311624d0bd1_0_455"/>
          <p:cNvSpPr txBox="1">
            <a:spLocks noGrp="1"/>
          </p:cNvSpPr>
          <p:nvPr>
            <p:ph type="body" idx="1"/>
          </p:nvPr>
        </p:nvSpPr>
        <p:spPr>
          <a:xfrm>
            <a:off x="3867912"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253" name="Google Shape;253;g311624d0bd1_0_455"/>
          <p:cNvSpPr txBox="1">
            <a:spLocks noGrp="1"/>
          </p:cNvSpPr>
          <p:nvPr>
            <p:ph type="body" idx="2"/>
          </p:nvPr>
        </p:nvSpPr>
        <p:spPr>
          <a:xfrm>
            <a:off x="7818120"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254" name="Google Shape;254;g311624d0bd1_0_45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 name="Google Shape;255;g311624d0bd1_0_45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6" name="Google Shape;256;g311624d0bd1_0_45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57"/>
        <p:cNvGrpSpPr/>
        <p:nvPr/>
      </p:nvGrpSpPr>
      <p:grpSpPr>
        <a:xfrm>
          <a:off x="0" y="0"/>
          <a:ext cx="0" cy="0"/>
          <a:chOff x="0" y="0"/>
          <a:chExt cx="0" cy="0"/>
        </a:xfrm>
      </p:grpSpPr>
      <p:sp>
        <p:nvSpPr>
          <p:cNvPr id="258" name="Google Shape;258;g311624d0bd1_0_462"/>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9" name="Google Shape;259;g311624d0bd1_0_462"/>
          <p:cNvSpPr txBox="1">
            <a:spLocks noGrp="1"/>
          </p:cNvSpPr>
          <p:nvPr>
            <p:ph type="body" idx="1"/>
          </p:nvPr>
        </p:nvSpPr>
        <p:spPr>
          <a:xfrm>
            <a:off x="3867912" y="1023586"/>
            <a:ext cx="3474600" cy="8076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260" name="Google Shape;260;g311624d0bd1_0_462"/>
          <p:cNvSpPr txBox="1">
            <a:spLocks noGrp="1"/>
          </p:cNvSpPr>
          <p:nvPr>
            <p:ph type="body" idx="2"/>
          </p:nvPr>
        </p:nvSpPr>
        <p:spPr>
          <a:xfrm>
            <a:off x="3867912"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261" name="Google Shape;261;g311624d0bd1_0_462"/>
          <p:cNvSpPr txBox="1">
            <a:spLocks noGrp="1"/>
          </p:cNvSpPr>
          <p:nvPr>
            <p:ph type="body" idx="3"/>
          </p:nvPr>
        </p:nvSpPr>
        <p:spPr>
          <a:xfrm>
            <a:off x="7818463" y="1023586"/>
            <a:ext cx="3474600" cy="8133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262" name="Google Shape;262;g311624d0bd1_0_462"/>
          <p:cNvSpPr txBox="1">
            <a:spLocks noGrp="1"/>
          </p:cNvSpPr>
          <p:nvPr>
            <p:ph type="body" idx="4"/>
          </p:nvPr>
        </p:nvSpPr>
        <p:spPr>
          <a:xfrm>
            <a:off x="7818463"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263" name="Google Shape;263;g311624d0bd1_0_462"/>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4" name="Google Shape;264;g311624d0bd1_0_462"/>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5" name="Google Shape;265;g311624d0bd1_0_462"/>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6"/>
        <p:cNvGrpSpPr/>
        <p:nvPr/>
      </p:nvGrpSpPr>
      <p:grpSpPr>
        <a:xfrm>
          <a:off x="0" y="0"/>
          <a:ext cx="0" cy="0"/>
          <a:chOff x="0" y="0"/>
          <a:chExt cx="0" cy="0"/>
        </a:xfrm>
      </p:grpSpPr>
      <p:sp>
        <p:nvSpPr>
          <p:cNvPr id="267" name="Google Shape;267;g311624d0bd1_0_471"/>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8" name="Google Shape;268;g311624d0bd1_0_471"/>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9" name="Google Shape;269;g311624d0bd1_0_471"/>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0" name="Google Shape;270;g311624d0bd1_0_471"/>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Blank" type="blank">
  <p:cSld name="BLANK">
    <p:bg>
      <p:bgPr>
        <a:solidFill>
          <a:schemeClr val="lt1"/>
        </a:solidFill>
        <a:effectLst/>
      </p:bgPr>
    </p:bg>
    <p:spTree>
      <p:nvGrpSpPr>
        <p:cNvPr id="1" name="Shape 271"/>
        <p:cNvGrpSpPr/>
        <p:nvPr/>
      </p:nvGrpSpPr>
      <p:grpSpPr>
        <a:xfrm>
          <a:off x="0" y="0"/>
          <a:ext cx="0" cy="0"/>
          <a:chOff x="0" y="0"/>
          <a:chExt cx="0" cy="0"/>
        </a:xfrm>
      </p:grpSpPr>
      <p:sp>
        <p:nvSpPr>
          <p:cNvPr id="272" name="Google Shape;272;g311624d0bd1_0_476"/>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3" name="Google Shape;273;g311624d0bd1_0_476"/>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4" name="Google Shape;274;g311624d0bd1_0_476"/>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75"/>
        <p:cNvGrpSpPr/>
        <p:nvPr/>
      </p:nvGrpSpPr>
      <p:grpSpPr>
        <a:xfrm>
          <a:off x="0" y="0"/>
          <a:ext cx="0" cy="0"/>
          <a:chOff x="0" y="0"/>
          <a:chExt cx="0" cy="0"/>
        </a:xfrm>
      </p:grpSpPr>
      <p:sp>
        <p:nvSpPr>
          <p:cNvPr id="276" name="Google Shape;276;g311624d0bd1_0_480"/>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7" name="Google Shape;277;g311624d0bd1_0_480"/>
          <p:cNvSpPr txBox="1">
            <a:spLocks noGrp="1"/>
          </p:cNvSpPr>
          <p:nvPr>
            <p:ph type="body" idx="1"/>
          </p:nvPr>
        </p:nvSpPr>
        <p:spPr>
          <a:xfrm>
            <a:off x="3867912" y="868680"/>
            <a:ext cx="73152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278" name="Google Shape;278;g311624d0bd1_0_480"/>
          <p:cNvSpPr txBox="1">
            <a:spLocks noGrp="1"/>
          </p:cNvSpPr>
          <p:nvPr>
            <p:ph type="body" idx="2"/>
          </p:nvPr>
        </p:nvSpPr>
        <p:spPr>
          <a:xfrm>
            <a:off x="256032" y="3494176"/>
            <a:ext cx="2834700" cy="2322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279" name="Google Shape;279;g311624d0bd1_0_48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0" name="Google Shape;280;g311624d0bd1_0_48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1" name="Google Shape;281;g311624d0bd1_0_48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82"/>
        <p:cNvGrpSpPr/>
        <p:nvPr/>
      </p:nvGrpSpPr>
      <p:grpSpPr>
        <a:xfrm>
          <a:off x="0" y="0"/>
          <a:ext cx="0" cy="0"/>
          <a:chOff x="0" y="0"/>
          <a:chExt cx="0" cy="0"/>
        </a:xfrm>
      </p:grpSpPr>
      <p:sp>
        <p:nvSpPr>
          <p:cNvPr id="283" name="Google Shape;283;g311624d0bd1_0_487"/>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4" name="Google Shape;284;g311624d0bd1_0_487"/>
          <p:cNvSpPr>
            <a:spLocks noGrp="1"/>
          </p:cNvSpPr>
          <p:nvPr>
            <p:ph type="pic" idx="2"/>
          </p:nvPr>
        </p:nvSpPr>
        <p:spPr>
          <a:xfrm>
            <a:off x="3570644" y="767419"/>
            <a:ext cx="8115300" cy="5331000"/>
          </a:xfrm>
          <a:prstGeom prst="rect">
            <a:avLst/>
          </a:prstGeom>
          <a:solidFill>
            <a:srgbClr val="BFBFBF"/>
          </a:solidFill>
          <a:ln>
            <a:noFill/>
          </a:ln>
        </p:spPr>
      </p:sp>
      <p:sp>
        <p:nvSpPr>
          <p:cNvPr id="285" name="Google Shape;285;g311624d0bd1_0_487"/>
          <p:cNvSpPr txBox="1">
            <a:spLocks noGrp="1"/>
          </p:cNvSpPr>
          <p:nvPr>
            <p:ph type="body" idx="1"/>
          </p:nvPr>
        </p:nvSpPr>
        <p:spPr>
          <a:xfrm>
            <a:off x="256032" y="3493008"/>
            <a:ext cx="2834700" cy="23226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286" name="Google Shape;286;g311624d0bd1_0_487"/>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7" name="Google Shape;287;g311624d0bd1_0_487"/>
          <p:cNvSpPr txBox="1">
            <a:spLocks noGrp="1"/>
          </p:cNvSpPr>
          <p:nvPr>
            <p:ph type="ftr" idx="11"/>
          </p:nvPr>
        </p:nvSpPr>
        <p:spPr>
          <a:xfrm>
            <a:off x="3499101"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8" name="Google Shape;288;g311624d0bd1_0_487"/>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89"/>
        <p:cNvGrpSpPr/>
        <p:nvPr/>
      </p:nvGrpSpPr>
      <p:grpSpPr>
        <a:xfrm>
          <a:off x="0" y="0"/>
          <a:ext cx="0" cy="0"/>
          <a:chOff x="0" y="0"/>
          <a:chExt cx="0" cy="0"/>
        </a:xfrm>
      </p:grpSpPr>
      <p:sp>
        <p:nvSpPr>
          <p:cNvPr id="290" name="Google Shape;290;g311624d0bd1_0_494"/>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1" name="Google Shape;291;g311624d0bd1_0_494"/>
          <p:cNvSpPr txBox="1">
            <a:spLocks noGrp="1"/>
          </p:cNvSpPr>
          <p:nvPr>
            <p:ph type="body" idx="1"/>
          </p:nvPr>
        </p:nvSpPr>
        <p:spPr>
          <a:xfrm rot="5400000">
            <a:off x="4966518" y="-233142"/>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292" name="Google Shape;292;g311624d0bd1_0_494"/>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3" name="Google Shape;293;g311624d0bd1_0_494"/>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4" name="Google Shape;294;g311624d0bd1_0_494"/>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95"/>
        <p:cNvGrpSpPr/>
        <p:nvPr/>
      </p:nvGrpSpPr>
      <p:grpSpPr>
        <a:xfrm>
          <a:off x="0" y="0"/>
          <a:ext cx="0" cy="0"/>
          <a:chOff x="0" y="0"/>
          <a:chExt cx="0" cy="0"/>
        </a:xfrm>
      </p:grpSpPr>
      <p:sp>
        <p:nvSpPr>
          <p:cNvPr id="296" name="Google Shape;296;g311624d0bd1_0_500"/>
          <p:cNvSpPr txBox="1">
            <a:spLocks noGrp="1"/>
          </p:cNvSpPr>
          <p:nvPr>
            <p:ph type="title"/>
          </p:nvPr>
        </p:nvSpPr>
        <p:spPr>
          <a:xfrm rot="5400000">
            <a:off x="-685800" y="2057400"/>
            <a:ext cx="4953000" cy="2819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7" name="Google Shape;297;g311624d0bd1_0_500"/>
          <p:cNvSpPr txBox="1">
            <a:spLocks noGrp="1"/>
          </p:cNvSpPr>
          <p:nvPr>
            <p:ph type="body" idx="1"/>
          </p:nvPr>
        </p:nvSpPr>
        <p:spPr>
          <a:xfrm rot="5400000">
            <a:off x="4965162" y="-228570"/>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298" name="Google Shape;298;g311624d0bd1_0_50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9" name="Google Shape;299;g311624d0bd1_0_50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0" name="Google Shape;300;g311624d0bd1_0_50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10/12/2024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833346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10/12/2024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840624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10/12/2024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1001533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7"/>
          <p:cNvSpPr>
            <a:spLocks noGrp="1"/>
          </p:cNvSpPr>
          <p:nvPr>
            <p:ph type="dt" sz="half" idx="10"/>
          </p:nvPr>
        </p:nvSpPr>
        <p:spPr/>
        <p:txBody>
          <a:bodyPr/>
          <a:lstStyle/>
          <a:p>
            <a:fld id="{4B0EC9C6-0FE8-6E41-915C-7998A5B0BF20}" type="datetimeFigureOut">
              <a:rPr lang="en-GB" smtClean="0"/>
              <a:t>10/12/2024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090023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10/12/2024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1587213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10/12/2024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5818382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10/12/2024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3947949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10/12/2024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7462443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10/12/2024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041764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10/12/2024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7777812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10/12/2024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112363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677335" y="2700867"/>
            <a:ext cx="8596668" cy="1826581"/>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4000"/>
              <a:buFont typeface="Trebuchet MS"/>
              <a:buNone/>
              <a:defRPr sz="4000" b="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677335" y="4527448"/>
            <a:ext cx="8596668" cy="860400"/>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600"/>
              <a:buNone/>
              <a:defRPr sz="2000">
                <a:solidFill>
                  <a:srgbClr val="7F7F7F"/>
                </a:solidFill>
              </a:defRPr>
            </a:lvl1pPr>
            <a:lvl2pPr marL="914400" lvl="1" indent="-228600" algn="l">
              <a:spcBef>
                <a:spcPts val="1000"/>
              </a:spcBef>
              <a:spcAft>
                <a:spcPts val="0"/>
              </a:spcAft>
              <a:buSzPts val="1440"/>
              <a:buNone/>
              <a:defRPr sz="1800">
                <a:solidFill>
                  <a:srgbClr val="888888"/>
                </a:solidFill>
              </a:defRPr>
            </a:lvl2pPr>
            <a:lvl3pPr marL="1371600" lvl="2" indent="-228600" algn="l">
              <a:spcBef>
                <a:spcPts val="1000"/>
              </a:spcBef>
              <a:spcAft>
                <a:spcPts val="0"/>
              </a:spcAft>
              <a:buSzPts val="1280"/>
              <a:buNone/>
              <a:defRPr sz="1600">
                <a:solidFill>
                  <a:srgbClr val="888888"/>
                </a:solidFill>
              </a:defRPr>
            </a:lvl3pPr>
            <a:lvl4pPr marL="1828800" lvl="3" indent="-228600" algn="l">
              <a:spcBef>
                <a:spcPts val="1000"/>
              </a:spcBef>
              <a:spcAft>
                <a:spcPts val="0"/>
              </a:spcAft>
              <a:buSzPts val="1120"/>
              <a:buNone/>
              <a:defRPr sz="1400">
                <a:solidFill>
                  <a:srgbClr val="888888"/>
                </a:solidFill>
              </a:defRPr>
            </a:lvl4pPr>
            <a:lvl5pPr marL="2286000" lvl="4" indent="-228600" algn="l">
              <a:spcBef>
                <a:spcPts val="1000"/>
              </a:spcBef>
              <a:spcAft>
                <a:spcPts val="0"/>
              </a:spcAft>
              <a:buSzPts val="1120"/>
              <a:buNone/>
              <a:defRPr sz="1400">
                <a:solidFill>
                  <a:srgbClr val="888888"/>
                </a:solidFill>
              </a:defRPr>
            </a:lvl5pPr>
            <a:lvl6pPr marL="2743200" lvl="5" indent="-228600" algn="l">
              <a:spcBef>
                <a:spcPts val="1000"/>
              </a:spcBef>
              <a:spcAft>
                <a:spcPts val="0"/>
              </a:spcAft>
              <a:buSzPts val="1120"/>
              <a:buNone/>
              <a:defRPr sz="1400">
                <a:solidFill>
                  <a:srgbClr val="888888"/>
                </a:solidFill>
              </a:defRPr>
            </a:lvl6pPr>
            <a:lvl7pPr marL="3200400" lvl="6" indent="-228600" algn="l">
              <a:spcBef>
                <a:spcPts val="1000"/>
              </a:spcBef>
              <a:spcAft>
                <a:spcPts val="0"/>
              </a:spcAft>
              <a:buSzPts val="1120"/>
              <a:buNone/>
              <a:defRPr sz="1400">
                <a:solidFill>
                  <a:srgbClr val="888888"/>
                </a:solidFill>
              </a:defRPr>
            </a:lvl7pPr>
            <a:lvl8pPr marL="3657600" lvl="7" indent="-228600" algn="l">
              <a:spcBef>
                <a:spcPts val="1000"/>
              </a:spcBef>
              <a:spcAft>
                <a:spcPts val="0"/>
              </a:spcAft>
              <a:buSzPts val="1120"/>
              <a:buNone/>
              <a:defRPr sz="1400">
                <a:solidFill>
                  <a:srgbClr val="888888"/>
                </a:solidFill>
              </a:defRPr>
            </a:lvl8pPr>
            <a:lvl9pPr marL="4114800" lvl="8" indent="-228600" algn="l">
              <a:spcBef>
                <a:spcPts val="1000"/>
              </a:spcBef>
              <a:spcAft>
                <a:spcPts val="0"/>
              </a:spcAft>
              <a:buSzPts val="1120"/>
              <a:buNone/>
              <a:defRPr sz="1400">
                <a:solidFill>
                  <a:srgbClr val="888888"/>
                </a:solidFill>
              </a:defRPr>
            </a:lvl9pPr>
          </a:lstStyle>
          <a:p>
            <a:endParaRPr/>
          </a:p>
        </p:txBody>
      </p:sp>
      <p:sp>
        <p:nvSpPr>
          <p:cNvPr id="57" name="Google Shape;57;p20"/>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20"/>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60"/>
        <p:cNvGrpSpPr/>
        <p:nvPr/>
      </p:nvGrpSpPr>
      <p:grpSpPr>
        <a:xfrm>
          <a:off x="0" y="0"/>
          <a:ext cx="0" cy="0"/>
          <a:chOff x="0" y="0"/>
          <a:chExt cx="0" cy="0"/>
        </a:xfrm>
      </p:grpSpPr>
      <p:sp>
        <p:nvSpPr>
          <p:cNvPr id="61" name="Google Shape;61;p21"/>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1"/>
          <p:cNvSpPr txBox="1">
            <a:spLocks noGrp="1"/>
          </p:cNvSpPr>
          <p:nvPr>
            <p:ph type="body" idx="1"/>
          </p:nvPr>
        </p:nvSpPr>
        <p:spPr>
          <a:xfrm>
            <a:off x="677334" y="2160589"/>
            <a:ext cx="4184035" cy="3880772"/>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3" name="Google Shape;63;p21"/>
          <p:cNvSpPr txBox="1">
            <a:spLocks noGrp="1"/>
          </p:cNvSpPr>
          <p:nvPr>
            <p:ph type="body" idx="2"/>
          </p:nvPr>
        </p:nvSpPr>
        <p:spPr>
          <a:xfrm>
            <a:off x="5089970" y="2160589"/>
            <a:ext cx="4184034" cy="3880773"/>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64" name="Google Shape;64;p21"/>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21"/>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7"/>
        <p:cNvGrpSpPr/>
        <p:nvPr/>
      </p:nvGrpSpPr>
      <p:grpSpPr>
        <a:xfrm>
          <a:off x="0" y="0"/>
          <a:ext cx="0" cy="0"/>
          <a:chOff x="0" y="0"/>
          <a:chExt cx="0" cy="0"/>
        </a:xfrm>
      </p:grpSpPr>
      <p:sp>
        <p:nvSpPr>
          <p:cNvPr id="68" name="Google Shape;68;p22"/>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1"/>
              </a:buClr>
              <a:buSzPts val="3600"/>
              <a:buFont typeface="Trebuchet MS"/>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22"/>
          <p:cNvSpPr txBox="1">
            <a:spLocks noGrp="1"/>
          </p:cNvSpPr>
          <p:nvPr>
            <p:ph type="body" idx="1"/>
          </p:nvPr>
        </p:nvSpPr>
        <p:spPr>
          <a:xfrm>
            <a:off x="675745" y="2160983"/>
            <a:ext cx="4185623"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70" name="Google Shape;70;p22"/>
          <p:cNvSpPr txBox="1">
            <a:spLocks noGrp="1"/>
          </p:cNvSpPr>
          <p:nvPr>
            <p:ph type="body" idx="2"/>
          </p:nvPr>
        </p:nvSpPr>
        <p:spPr>
          <a:xfrm>
            <a:off x="675745" y="2737245"/>
            <a:ext cx="4185623"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71" name="Google Shape;71;p22"/>
          <p:cNvSpPr txBox="1">
            <a:spLocks noGrp="1"/>
          </p:cNvSpPr>
          <p:nvPr>
            <p:ph type="body" idx="3"/>
          </p:nvPr>
        </p:nvSpPr>
        <p:spPr>
          <a:xfrm>
            <a:off x="5088383" y="2160983"/>
            <a:ext cx="4185618" cy="576262"/>
          </a:xfrm>
          <a:prstGeom prst="rect">
            <a:avLst/>
          </a:prstGeom>
          <a:noFill/>
          <a:ln>
            <a:noFill/>
          </a:ln>
        </p:spPr>
        <p:txBody>
          <a:bodyPr spcFirstLastPara="1" wrap="square" lIns="91425" tIns="45700" rIns="91425" bIns="45700" anchor="b" anchorCtr="0">
            <a:noAutofit/>
          </a:bodyPr>
          <a:lstStyle>
            <a:lvl1pPr marL="457200" lvl="0" indent="-228600" algn="l">
              <a:spcBef>
                <a:spcPts val="1000"/>
              </a:spcBef>
              <a:spcAft>
                <a:spcPts val="0"/>
              </a:spcAft>
              <a:buSzPts val="1920"/>
              <a:buNone/>
              <a:defRPr sz="2400" b="0"/>
            </a:lvl1pPr>
            <a:lvl2pPr marL="914400" lvl="1" indent="-228600" algn="l">
              <a:spcBef>
                <a:spcPts val="1000"/>
              </a:spcBef>
              <a:spcAft>
                <a:spcPts val="0"/>
              </a:spcAft>
              <a:buSzPts val="1600"/>
              <a:buNone/>
              <a:defRPr sz="2000" b="1"/>
            </a:lvl2pPr>
            <a:lvl3pPr marL="1371600" lvl="2" indent="-228600" algn="l">
              <a:spcBef>
                <a:spcPts val="1000"/>
              </a:spcBef>
              <a:spcAft>
                <a:spcPts val="0"/>
              </a:spcAft>
              <a:buSzPts val="1440"/>
              <a:buNone/>
              <a:defRPr sz="1800" b="1"/>
            </a:lvl3pPr>
            <a:lvl4pPr marL="1828800" lvl="3" indent="-228600" algn="l">
              <a:spcBef>
                <a:spcPts val="1000"/>
              </a:spcBef>
              <a:spcAft>
                <a:spcPts val="0"/>
              </a:spcAft>
              <a:buSzPts val="1280"/>
              <a:buNone/>
              <a:defRPr sz="1600" b="1"/>
            </a:lvl4pPr>
            <a:lvl5pPr marL="2286000" lvl="4" indent="-228600" algn="l">
              <a:spcBef>
                <a:spcPts val="1000"/>
              </a:spcBef>
              <a:spcAft>
                <a:spcPts val="0"/>
              </a:spcAft>
              <a:buSzPts val="1280"/>
              <a:buNone/>
              <a:defRPr sz="1600" b="1"/>
            </a:lvl5pPr>
            <a:lvl6pPr marL="2743200" lvl="5" indent="-228600" algn="l">
              <a:spcBef>
                <a:spcPts val="1000"/>
              </a:spcBef>
              <a:spcAft>
                <a:spcPts val="0"/>
              </a:spcAft>
              <a:buSzPts val="1280"/>
              <a:buNone/>
              <a:defRPr sz="1600" b="1"/>
            </a:lvl6pPr>
            <a:lvl7pPr marL="3200400" lvl="6" indent="-228600" algn="l">
              <a:spcBef>
                <a:spcPts val="1000"/>
              </a:spcBef>
              <a:spcAft>
                <a:spcPts val="0"/>
              </a:spcAft>
              <a:buSzPts val="1280"/>
              <a:buNone/>
              <a:defRPr sz="1600" b="1"/>
            </a:lvl7pPr>
            <a:lvl8pPr marL="3657600" lvl="7" indent="-228600" algn="l">
              <a:spcBef>
                <a:spcPts val="1000"/>
              </a:spcBef>
              <a:spcAft>
                <a:spcPts val="0"/>
              </a:spcAft>
              <a:buSzPts val="1280"/>
              <a:buNone/>
              <a:defRPr sz="1600" b="1"/>
            </a:lvl8pPr>
            <a:lvl9pPr marL="4114800" lvl="8" indent="-228600" algn="l">
              <a:spcBef>
                <a:spcPts val="1000"/>
              </a:spcBef>
              <a:spcAft>
                <a:spcPts val="0"/>
              </a:spcAft>
              <a:buSzPts val="1280"/>
              <a:buNone/>
              <a:defRPr sz="1600" b="1"/>
            </a:lvl9pPr>
          </a:lstStyle>
          <a:p>
            <a:endParaRPr/>
          </a:p>
        </p:txBody>
      </p:sp>
      <p:sp>
        <p:nvSpPr>
          <p:cNvPr id="72" name="Google Shape;72;p22"/>
          <p:cNvSpPr txBox="1">
            <a:spLocks noGrp="1"/>
          </p:cNvSpPr>
          <p:nvPr>
            <p:ph type="body" idx="4"/>
          </p:nvPr>
        </p:nvSpPr>
        <p:spPr>
          <a:xfrm>
            <a:off x="5088384" y="2737245"/>
            <a:ext cx="4185617" cy="330411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73" name="Google Shape;73;p22"/>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2"/>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22"/>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6"/>
        <p:cNvGrpSpPr/>
        <p:nvPr/>
      </p:nvGrpSpPr>
      <p:grpSpPr>
        <a:xfrm>
          <a:off x="0" y="0"/>
          <a:ext cx="0" cy="0"/>
          <a:chOff x="0" y="0"/>
          <a:chExt cx="0" cy="0"/>
        </a:xfrm>
      </p:grpSpPr>
      <p:sp>
        <p:nvSpPr>
          <p:cNvPr id="77" name="Google Shape;77;p23"/>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80"/>
        <p:cNvGrpSpPr/>
        <p:nvPr/>
      </p:nvGrpSpPr>
      <p:grpSpPr>
        <a:xfrm>
          <a:off x="0" y="0"/>
          <a:ext cx="0" cy="0"/>
          <a:chOff x="0" y="0"/>
          <a:chExt cx="0" cy="0"/>
        </a:xfrm>
      </p:grpSpPr>
      <p:sp>
        <p:nvSpPr>
          <p:cNvPr id="81" name="Google Shape;81;p24"/>
          <p:cNvSpPr txBox="1">
            <a:spLocks noGrp="1"/>
          </p:cNvSpPr>
          <p:nvPr>
            <p:ph type="title"/>
          </p:nvPr>
        </p:nvSpPr>
        <p:spPr>
          <a:xfrm>
            <a:off x="677334" y="1498604"/>
            <a:ext cx="3854528" cy="1278466"/>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000"/>
              <a:buFont typeface="Trebuchet MS"/>
              <a:buNone/>
              <a:defRPr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24"/>
          <p:cNvSpPr txBox="1">
            <a:spLocks noGrp="1"/>
          </p:cNvSpPr>
          <p:nvPr>
            <p:ph type="body" idx="1"/>
          </p:nvPr>
        </p:nvSpPr>
        <p:spPr>
          <a:xfrm>
            <a:off x="4760461" y="514924"/>
            <a:ext cx="4513541" cy="5526437"/>
          </a:xfrm>
          <a:prstGeom prst="rect">
            <a:avLst/>
          </a:prstGeom>
          <a:noFill/>
          <a:ln>
            <a:noFill/>
          </a:ln>
        </p:spPr>
        <p:txBody>
          <a:bodyPr spcFirstLastPara="1" wrap="square" lIns="91425" tIns="45700" rIns="91425" bIns="45700" anchor="t" anchorCtr="0">
            <a:normAutofit/>
          </a:bodyPr>
          <a:lstStyle>
            <a:lvl1pPr marL="457200" lvl="0" indent="-320040" algn="l">
              <a:spcBef>
                <a:spcPts val="1000"/>
              </a:spcBef>
              <a:spcAft>
                <a:spcPts val="0"/>
              </a:spcAft>
              <a:buSzPts val="1440"/>
              <a:buChar char="►"/>
              <a:defRPr/>
            </a:lvl1pPr>
            <a:lvl2pPr marL="914400" lvl="1" indent="-320040" algn="l">
              <a:spcBef>
                <a:spcPts val="1000"/>
              </a:spcBef>
              <a:spcAft>
                <a:spcPts val="0"/>
              </a:spcAft>
              <a:buSzPts val="1440"/>
              <a:buChar char="►"/>
              <a:defRPr/>
            </a:lvl2pPr>
            <a:lvl3pPr marL="1371600" lvl="2" indent="-320039" algn="l">
              <a:spcBef>
                <a:spcPts val="1000"/>
              </a:spcBef>
              <a:spcAft>
                <a:spcPts val="0"/>
              </a:spcAft>
              <a:buSzPts val="1440"/>
              <a:buChar char="►"/>
              <a:defRPr/>
            </a:lvl3pPr>
            <a:lvl4pPr marL="1828800" lvl="3" indent="-320039" algn="l">
              <a:spcBef>
                <a:spcPts val="1000"/>
              </a:spcBef>
              <a:spcAft>
                <a:spcPts val="0"/>
              </a:spcAft>
              <a:buSzPts val="1440"/>
              <a:buChar char="►"/>
              <a:defRPr/>
            </a:lvl4pPr>
            <a:lvl5pPr marL="2286000" lvl="4" indent="-320039" algn="l">
              <a:spcBef>
                <a:spcPts val="1000"/>
              </a:spcBef>
              <a:spcAft>
                <a:spcPts val="0"/>
              </a:spcAft>
              <a:buSzPts val="1440"/>
              <a:buChar char="►"/>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endParaRPr/>
          </a:p>
        </p:txBody>
      </p:sp>
      <p:sp>
        <p:nvSpPr>
          <p:cNvPr id="83" name="Google Shape;83;p24"/>
          <p:cNvSpPr txBox="1">
            <a:spLocks noGrp="1"/>
          </p:cNvSpPr>
          <p:nvPr>
            <p:ph type="body" idx="2"/>
          </p:nvPr>
        </p:nvSpPr>
        <p:spPr>
          <a:xfrm>
            <a:off x="677334" y="2777069"/>
            <a:ext cx="3854528" cy="2584449"/>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1120"/>
              <a:buNone/>
              <a:defRPr sz="1400"/>
            </a:lvl1pPr>
            <a:lvl2pPr marL="914400" lvl="1" indent="-228600" algn="l">
              <a:spcBef>
                <a:spcPts val="1000"/>
              </a:spcBef>
              <a:spcAft>
                <a:spcPts val="0"/>
              </a:spcAft>
              <a:buSzPts val="1120"/>
              <a:buNone/>
              <a:defRPr sz="1400"/>
            </a:lvl2pPr>
            <a:lvl3pPr marL="1371600" lvl="2" indent="-228600" algn="l">
              <a:spcBef>
                <a:spcPts val="1000"/>
              </a:spcBef>
              <a:spcAft>
                <a:spcPts val="0"/>
              </a:spcAft>
              <a:buSzPts val="960"/>
              <a:buNone/>
              <a:defRPr sz="1200"/>
            </a:lvl3pPr>
            <a:lvl4pPr marL="1828800" lvl="3" indent="-228600" algn="l">
              <a:spcBef>
                <a:spcPts val="1000"/>
              </a:spcBef>
              <a:spcAft>
                <a:spcPts val="0"/>
              </a:spcAft>
              <a:buSzPts val="800"/>
              <a:buNone/>
              <a:defRPr sz="1000"/>
            </a:lvl4pPr>
            <a:lvl5pPr marL="2286000" lvl="4" indent="-228600" algn="l">
              <a:spcBef>
                <a:spcPts val="1000"/>
              </a:spcBef>
              <a:spcAft>
                <a:spcPts val="0"/>
              </a:spcAft>
              <a:buSzPts val="800"/>
              <a:buNone/>
              <a:defRPr sz="1000"/>
            </a:lvl5pPr>
            <a:lvl6pPr marL="2743200" lvl="5" indent="-228600" algn="l">
              <a:spcBef>
                <a:spcPts val="1000"/>
              </a:spcBef>
              <a:spcAft>
                <a:spcPts val="0"/>
              </a:spcAft>
              <a:buSzPts val="800"/>
              <a:buNone/>
              <a:defRPr sz="1000"/>
            </a:lvl6pPr>
            <a:lvl7pPr marL="3200400" lvl="6" indent="-228600" algn="l">
              <a:spcBef>
                <a:spcPts val="1000"/>
              </a:spcBef>
              <a:spcAft>
                <a:spcPts val="0"/>
              </a:spcAft>
              <a:buSzPts val="800"/>
              <a:buNone/>
              <a:defRPr sz="1000"/>
            </a:lvl7pPr>
            <a:lvl8pPr marL="3657600" lvl="7" indent="-228600" algn="l">
              <a:spcBef>
                <a:spcPts val="1000"/>
              </a:spcBef>
              <a:spcAft>
                <a:spcPts val="0"/>
              </a:spcAft>
              <a:buSzPts val="800"/>
              <a:buNone/>
              <a:defRPr sz="1000"/>
            </a:lvl8pPr>
            <a:lvl9pPr marL="4114800" lvl="8" indent="-228600" algn="l">
              <a:spcBef>
                <a:spcPts val="1000"/>
              </a:spcBef>
              <a:spcAft>
                <a:spcPts val="0"/>
              </a:spcAft>
              <a:buSzPts val="800"/>
              <a:buNone/>
              <a:defRPr sz="1000"/>
            </a:lvl9pPr>
          </a:lstStyle>
          <a:p>
            <a:endParaRPr/>
          </a:p>
        </p:txBody>
      </p:sp>
      <p:sp>
        <p:nvSpPr>
          <p:cNvPr id="84" name="Google Shape;84;p2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p2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7"/>
        <p:cNvGrpSpPr/>
        <p:nvPr/>
      </p:nvGrpSpPr>
      <p:grpSpPr>
        <a:xfrm>
          <a:off x="0" y="0"/>
          <a:ext cx="0" cy="0"/>
          <a:chOff x="0" y="0"/>
          <a:chExt cx="0" cy="0"/>
        </a:xfrm>
      </p:grpSpPr>
      <p:sp>
        <p:nvSpPr>
          <p:cNvPr id="88" name="Google Shape;88;p25"/>
          <p:cNvSpPr txBox="1">
            <a:spLocks noGrp="1"/>
          </p:cNvSpPr>
          <p:nvPr>
            <p:ph type="title"/>
          </p:nvPr>
        </p:nvSpPr>
        <p:spPr>
          <a:xfrm>
            <a:off x="677334" y="4800600"/>
            <a:ext cx="8596667"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accent1"/>
              </a:buClr>
              <a:buSzPts val="2400"/>
              <a:buFont typeface="Trebuchet MS"/>
              <a:buNone/>
              <a:defRPr sz="2400" b="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25"/>
          <p:cNvSpPr>
            <a:spLocks noGrp="1"/>
          </p:cNvSpPr>
          <p:nvPr>
            <p:ph type="pic" idx="2"/>
          </p:nvPr>
        </p:nvSpPr>
        <p:spPr>
          <a:xfrm>
            <a:off x="677334" y="609600"/>
            <a:ext cx="8596668" cy="3845718"/>
          </a:xfrm>
          <a:prstGeom prst="rect">
            <a:avLst/>
          </a:prstGeom>
          <a:noFill/>
          <a:ln>
            <a:noFill/>
          </a:ln>
        </p:spPr>
      </p:sp>
      <p:sp>
        <p:nvSpPr>
          <p:cNvPr id="90" name="Google Shape;90;p25"/>
          <p:cNvSpPr txBox="1">
            <a:spLocks noGrp="1"/>
          </p:cNvSpPr>
          <p:nvPr>
            <p:ph type="body" idx="1"/>
          </p:nvPr>
        </p:nvSpPr>
        <p:spPr>
          <a:xfrm>
            <a:off x="677334" y="5367338"/>
            <a:ext cx="8596667" cy="674024"/>
          </a:xfrm>
          <a:prstGeom prst="rect">
            <a:avLst/>
          </a:prstGeom>
          <a:noFill/>
          <a:ln>
            <a:noFill/>
          </a:ln>
        </p:spPr>
        <p:txBody>
          <a:bodyPr spcFirstLastPara="1" wrap="square" lIns="91425" tIns="45700" rIns="91425" bIns="45700" anchor="t" anchorCtr="0">
            <a:normAutofit/>
          </a:bodyPr>
          <a:lstStyle>
            <a:lvl1pPr marL="457200" lvl="0" indent="-228600" algn="l">
              <a:spcBef>
                <a:spcPts val="1000"/>
              </a:spcBef>
              <a:spcAft>
                <a:spcPts val="0"/>
              </a:spcAft>
              <a:buSzPts val="960"/>
              <a:buNone/>
              <a:defRPr sz="1200"/>
            </a:lvl1pPr>
            <a:lvl2pPr marL="914400" lvl="1" indent="-228600" algn="l">
              <a:spcBef>
                <a:spcPts val="1000"/>
              </a:spcBef>
              <a:spcAft>
                <a:spcPts val="0"/>
              </a:spcAft>
              <a:buSzPts val="960"/>
              <a:buNone/>
              <a:defRPr sz="1200"/>
            </a:lvl2pPr>
            <a:lvl3pPr marL="1371600" lvl="2" indent="-228600" algn="l">
              <a:spcBef>
                <a:spcPts val="1000"/>
              </a:spcBef>
              <a:spcAft>
                <a:spcPts val="0"/>
              </a:spcAft>
              <a:buSzPts val="800"/>
              <a:buNone/>
              <a:defRPr sz="1000"/>
            </a:lvl3pPr>
            <a:lvl4pPr marL="1828800" lvl="3" indent="-228600" algn="l">
              <a:spcBef>
                <a:spcPts val="1000"/>
              </a:spcBef>
              <a:spcAft>
                <a:spcPts val="0"/>
              </a:spcAft>
              <a:buSzPts val="720"/>
              <a:buNone/>
              <a:defRPr sz="900"/>
            </a:lvl4pPr>
            <a:lvl5pPr marL="2286000" lvl="4" indent="-228600" algn="l">
              <a:spcBef>
                <a:spcPts val="1000"/>
              </a:spcBef>
              <a:spcAft>
                <a:spcPts val="0"/>
              </a:spcAft>
              <a:buSzPts val="720"/>
              <a:buNone/>
              <a:defRPr sz="900"/>
            </a:lvl5pPr>
            <a:lvl6pPr marL="2743200" lvl="5" indent="-228600" algn="l">
              <a:spcBef>
                <a:spcPts val="1000"/>
              </a:spcBef>
              <a:spcAft>
                <a:spcPts val="0"/>
              </a:spcAft>
              <a:buSzPts val="720"/>
              <a:buNone/>
              <a:defRPr sz="900"/>
            </a:lvl6pPr>
            <a:lvl7pPr marL="3200400" lvl="6" indent="-228600" algn="l">
              <a:spcBef>
                <a:spcPts val="1000"/>
              </a:spcBef>
              <a:spcAft>
                <a:spcPts val="0"/>
              </a:spcAft>
              <a:buSzPts val="720"/>
              <a:buNone/>
              <a:defRPr sz="900"/>
            </a:lvl7pPr>
            <a:lvl8pPr marL="3657600" lvl="7" indent="-228600" algn="l">
              <a:spcBef>
                <a:spcPts val="1000"/>
              </a:spcBef>
              <a:spcAft>
                <a:spcPts val="0"/>
              </a:spcAft>
              <a:buSzPts val="720"/>
              <a:buNone/>
              <a:defRPr sz="900"/>
            </a:lvl8pPr>
            <a:lvl9pPr marL="4114800" lvl="8" indent="-228600" algn="l">
              <a:spcBef>
                <a:spcPts val="1000"/>
              </a:spcBef>
              <a:spcAft>
                <a:spcPts val="0"/>
              </a:spcAft>
              <a:buSzPts val="720"/>
              <a:buNone/>
              <a:defRPr sz="900"/>
            </a:lvl9pPr>
          </a:lstStyle>
          <a:p>
            <a:endParaRPr/>
          </a:p>
        </p:txBody>
      </p:sp>
      <p:sp>
        <p:nvSpPr>
          <p:cNvPr id="91" name="Google Shape;91;p25"/>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25"/>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25"/>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4"/>
          <p:cNvGrpSpPr/>
          <p:nvPr/>
        </p:nvGrpSpPr>
        <p:grpSpPr>
          <a:xfrm>
            <a:off x="0" y="-8467"/>
            <a:ext cx="12192000" cy="6866467"/>
            <a:chOff x="0" y="-8467"/>
            <a:chExt cx="12192000" cy="6866467"/>
          </a:xfrm>
        </p:grpSpPr>
        <p:cxnSp>
          <p:nvCxnSpPr>
            <p:cNvPr id="11" name="Google Shape;11;p14"/>
            <p:cNvCxnSpPr/>
            <p:nvPr/>
          </p:nvCxnSpPr>
          <p:spPr>
            <a:xfrm>
              <a:off x="9371012" y="0"/>
              <a:ext cx="1219200" cy="6858000"/>
            </a:xfrm>
            <a:prstGeom prst="straightConnector1">
              <a:avLst/>
            </a:prstGeom>
            <a:noFill/>
            <a:ln w="9525" cap="flat" cmpd="sng">
              <a:solidFill>
                <a:srgbClr val="BFBFBF"/>
              </a:solidFill>
              <a:prstDash val="solid"/>
              <a:round/>
              <a:headEnd type="none" w="sm" len="sm"/>
              <a:tailEnd type="none" w="sm" len="sm"/>
            </a:ln>
          </p:spPr>
        </p:cxnSp>
        <p:cxnSp>
          <p:nvCxnSpPr>
            <p:cNvPr id="12" name="Google Shape;12;p14"/>
            <p:cNvCxnSpPr/>
            <p:nvPr/>
          </p:nvCxnSpPr>
          <p:spPr>
            <a:xfrm flipH="1">
              <a:off x="7425267" y="3681413"/>
              <a:ext cx="4763558" cy="3176587"/>
            </a:xfrm>
            <a:prstGeom prst="straightConnector1">
              <a:avLst/>
            </a:prstGeom>
            <a:noFill/>
            <a:ln w="9525" cap="flat" cmpd="sng">
              <a:solidFill>
                <a:srgbClr val="D8D8D8"/>
              </a:solidFill>
              <a:prstDash val="solid"/>
              <a:round/>
              <a:headEnd type="none" w="sm" len="sm"/>
              <a:tailEnd type="none" w="sm" len="sm"/>
            </a:ln>
          </p:spPr>
        </p:cxnSp>
        <p:sp>
          <p:nvSpPr>
            <p:cNvPr id="13" name="Google Shape;13;p14"/>
            <p:cNvSpPr/>
            <p:nvPr/>
          </p:nvSpPr>
          <p:spPr>
            <a:xfrm>
              <a:off x="9181476" y="-8467"/>
              <a:ext cx="3007349" cy="6866467"/>
            </a:xfrm>
            <a:custGeom>
              <a:avLst/>
              <a:gdLst/>
              <a:ahLst/>
              <a:cxnLst/>
              <a:rect l="l" t="t" r="r" b="b"/>
              <a:pathLst>
                <a:path w="3007349" h="6866467" extrusionOk="0">
                  <a:moveTo>
                    <a:pt x="2045532" y="0"/>
                  </a:moveTo>
                  <a:lnTo>
                    <a:pt x="3007349" y="0"/>
                  </a:lnTo>
                  <a:lnTo>
                    <a:pt x="3007349" y="6866467"/>
                  </a:lnTo>
                  <a:lnTo>
                    <a:pt x="0" y="6866467"/>
                  </a:lnTo>
                  <a:lnTo>
                    <a:pt x="2045532" y="0"/>
                  </a:lnTo>
                  <a:close/>
                </a:path>
              </a:pathLst>
            </a:custGeom>
            <a:solidFill>
              <a:schemeClr val="accent1">
                <a:alpha val="29803"/>
              </a:schemeClr>
            </a:solidFill>
            <a:ln>
              <a:noFill/>
            </a:ln>
          </p:spPr>
        </p:sp>
        <p:sp>
          <p:nvSpPr>
            <p:cNvPr id="14" name="Google Shape;14;p14"/>
            <p:cNvSpPr/>
            <p:nvPr/>
          </p:nvSpPr>
          <p:spPr>
            <a:xfrm>
              <a:off x="9603442" y="-8467"/>
              <a:ext cx="2588558" cy="6866467"/>
            </a:xfrm>
            <a:custGeom>
              <a:avLst/>
              <a:gdLst/>
              <a:ahLst/>
              <a:cxnLst/>
              <a:rect l="l" t="t" r="r" b="b"/>
              <a:pathLst>
                <a:path w="2573311" h="6866467" extrusionOk="0">
                  <a:moveTo>
                    <a:pt x="0" y="0"/>
                  </a:moveTo>
                  <a:lnTo>
                    <a:pt x="2573311" y="0"/>
                  </a:lnTo>
                  <a:lnTo>
                    <a:pt x="2573311" y="6866467"/>
                  </a:lnTo>
                  <a:lnTo>
                    <a:pt x="1202336" y="6866467"/>
                  </a:lnTo>
                  <a:lnTo>
                    <a:pt x="0" y="0"/>
                  </a:lnTo>
                  <a:close/>
                </a:path>
              </a:pathLst>
            </a:custGeom>
            <a:solidFill>
              <a:schemeClr val="accent1">
                <a:alpha val="20000"/>
              </a:schemeClr>
            </a:solidFill>
            <a:ln>
              <a:noFill/>
            </a:ln>
          </p:spPr>
        </p:sp>
        <p:sp>
          <p:nvSpPr>
            <p:cNvPr id="15" name="Google Shape;15;p14"/>
            <p:cNvSpPr/>
            <p:nvPr/>
          </p:nvSpPr>
          <p:spPr>
            <a:xfrm>
              <a:off x="8932333" y="3048000"/>
              <a:ext cx="3259667" cy="3810000"/>
            </a:xfrm>
            <a:prstGeom prst="triangle">
              <a:avLst>
                <a:gd name="adj" fmla="val 100000"/>
              </a:avLst>
            </a:prstGeom>
            <a:solidFill>
              <a:schemeClr val="accent2">
                <a:alpha val="71764"/>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14"/>
            <p:cNvSpPr/>
            <p:nvPr/>
          </p:nvSpPr>
          <p:spPr>
            <a:xfrm>
              <a:off x="9334500" y="-8467"/>
              <a:ext cx="2854326" cy="6866467"/>
            </a:xfrm>
            <a:custGeom>
              <a:avLst/>
              <a:gdLst/>
              <a:ahLst/>
              <a:cxnLst/>
              <a:rect l="l" t="t" r="r" b="b"/>
              <a:pathLst>
                <a:path w="2858013" h="6866467" extrusionOk="0">
                  <a:moveTo>
                    <a:pt x="0" y="0"/>
                  </a:moveTo>
                  <a:lnTo>
                    <a:pt x="2858013" y="0"/>
                  </a:lnTo>
                  <a:lnTo>
                    <a:pt x="2858013" y="6866467"/>
                  </a:lnTo>
                  <a:lnTo>
                    <a:pt x="2473942" y="6866467"/>
                  </a:lnTo>
                  <a:lnTo>
                    <a:pt x="0" y="0"/>
                  </a:lnTo>
                  <a:close/>
                </a:path>
              </a:pathLst>
            </a:custGeom>
            <a:solidFill>
              <a:srgbClr val="3F7818">
                <a:alpha val="69803"/>
              </a:srgbClr>
            </a:solidFill>
            <a:ln>
              <a:noFill/>
            </a:ln>
          </p:spPr>
        </p:sp>
        <p:sp>
          <p:nvSpPr>
            <p:cNvPr id="17" name="Google Shape;17;p14"/>
            <p:cNvSpPr/>
            <p:nvPr/>
          </p:nvSpPr>
          <p:spPr>
            <a:xfrm>
              <a:off x="10898730" y="-8467"/>
              <a:ext cx="1290094" cy="6866467"/>
            </a:xfrm>
            <a:custGeom>
              <a:avLst/>
              <a:gdLst/>
              <a:ahLst/>
              <a:cxnLst/>
              <a:rect l="l" t="t" r="r" b="b"/>
              <a:pathLst>
                <a:path w="1290094" h="6858000" extrusionOk="0">
                  <a:moveTo>
                    <a:pt x="1019735" y="0"/>
                  </a:moveTo>
                  <a:lnTo>
                    <a:pt x="1290094" y="0"/>
                  </a:lnTo>
                  <a:lnTo>
                    <a:pt x="1290094" y="6858000"/>
                  </a:lnTo>
                  <a:lnTo>
                    <a:pt x="0" y="6858000"/>
                  </a:lnTo>
                  <a:lnTo>
                    <a:pt x="1019735" y="0"/>
                  </a:lnTo>
                  <a:close/>
                </a:path>
              </a:pathLst>
            </a:custGeom>
            <a:solidFill>
              <a:srgbClr val="BFE471">
                <a:alpha val="69803"/>
              </a:srgbClr>
            </a:solidFill>
            <a:ln>
              <a:noFill/>
            </a:ln>
          </p:spPr>
        </p:sp>
        <p:sp>
          <p:nvSpPr>
            <p:cNvPr id="18" name="Google Shape;18;p14"/>
            <p:cNvSpPr/>
            <p:nvPr/>
          </p:nvSpPr>
          <p:spPr>
            <a:xfrm>
              <a:off x="10938999" y="-8467"/>
              <a:ext cx="1249825" cy="6866467"/>
            </a:xfrm>
            <a:custGeom>
              <a:avLst/>
              <a:gdLst/>
              <a:ahLst/>
              <a:cxnLst/>
              <a:rect l="l" t="t" r="r" b="b"/>
              <a:pathLst>
                <a:path w="1249825" h="6858000" extrusionOk="0">
                  <a:moveTo>
                    <a:pt x="0" y="0"/>
                  </a:moveTo>
                  <a:lnTo>
                    <a:pt x="1249825" y="0"/>
                  </a:lnTo>
                  <a:lnTo>
                    <a:pt x="1249825" y="6858000"/>
                  </a:lnTo>
                  <a:lnTo>
                    <a:pt x="1109382" y="6858000"/>
                  </a:lnTo>
                  <a:lnTo>
                    <a:pt x="0" y="0"/>
                  </a:lnTo>
                  <a:close/>
                </a:path>
              </a:pathLst>
            </a:custGeom>
            <a:solidFill>
              <a:schemeClr val="accent1">
                <a:alpha val="64705"/>
              </a:schemeClr>
            </a:solidFill>
            <a:ln>
              <a:noFill/>
            </a:ln>
          </p:spPr>
        </p:sp>
        <p:sp>
          <p:nvSpPr>
            <p:cNvPr id="19" name="Google Shape;19;p14"/>
            <p:cNvSpPr/>
            <p:nvPr/>
          </p:nvSpPr>
          <p:spPr>
            <a:xfrm>
              <a:off x="10371666" y="3589867"/>
              <a:ext cx="1817159" cy="3268133"/>
            </a:xfrm>
            <a:prstGeom prst="triangle">
              <a:avLst>
                <a:gd name="adj" fmla="val 100000"/>
              </a:avLst>
            </a:prstGeom>
            <a:solidFill>
              <a:schemeClr val="accent1">
                <a:alpha val="8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14"/>
            <p:cNvSpPr/>
            <p:nvPr/>
          </p:nvSpPr>
          <p:spPr>
            <a:xfrm>
              <a:off x="0" y="4013200"/>
              <a:ext cx="448733" cy="2844800"/>
            </a:xfrm>
            <a:prstGeom prst="triangle">
              <a:avLst>
                <a:gd name="adj" fmla="val 0"/>
              </a:avLst>
            </a:prstGeom>
            <a:solidFill>
              <a:schemeClr val="accent1">
                <a:alpha val="84705"/>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14"/>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marR="0" lvl="0" algn="l" rtl="0">
              <a:spcBef>
                <a:spcPts val="0"/>
              </a:spcBef>
              <a:spcAft>
                <a:spcPts val="0"/>
              </a:spcAft>
              <a:buClr>
                <a:schemeClr val="accent1"/>
              </a:buClr>
              <a:buSzPts val="3600"/>
              <a:buFont typeface="Trebuchet MS"/>
              <a:buNone/>
              <a:defRPr sz="3600" b="0" i="0" u="none" strike="noStrike" cap="none">
                <a:solidFill>
                  <a:schemeClr val="accent1"/>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2"/>
                </a:solidFill>
              </a:defRPr>
            </a:lvl2pPr>
            <a:lvl3pPr marR="0" lvl="2" algn="l" rtl="0">
              <a:spcBef>
                <a:spcPts val="0"/>
              </a:spcBef>
              <a:spcAft>
                <a:spcPts val="0"/>
              </a:spcAft>
              <a:buSzPts val="1400"/>
              <a:buNone/>
              <a:defRPr sz="1800" b="0" i="0" u="none" strike="noStrike" cap="none">
                <a:solidFill>
                  <a:schemeClr val="dk2"/>
                </a:solidFill>
              </a:defRPr>
            </a:lvl3pPr>
            <a:lvl4pPr marR="0" lvl="3" algn="l" rtl="0">
              <a:spcBef>
                <a:spcPts val="0"/>
              </a:spcBef>
              <a:spcAft>
                <a:spcPts val="0"/>
              </a:spcAft>
              <a:buSzPts val="1400"/>
              <a:buNone/>
              <a:defRPr sz="1800" b="0" i="0" u="none" strike="noStrike" cap="none">
                <a:solidFill>
                  <a:schemeClr val="dk2"/>
                </a:solidFill>
              </a:defRPr>
            </a:lvl4pPr>
            <a:lvl5pPr marR="0" lvl="4" algn="l" rtl="0">
              <a:spcBef>
                <a:spcPts val="0"/>
              </a:spcBef>
              <a:spcAft>
                <a:spcPts val="0"/>
              </a:spcAft>
              <a:buSzPts val="1400"/>
              <a:buNone/>
              <a:defRPr sz="1800" b="0" i="0" u="none" strike="noStrike" cap="none">
                <a:solidFill>
                  <a:schemeClr val="dk2"/>
                </a:solidFill>
              </a:defRPr>
            </a:lvl5pPr>
            <a:lvl6pPr marR="0" lvl="5" algn="l" rtl="0">
              <a:spcBef>
                <a:spcPts val="0"/>
              </a:spcBef>
              <a:spcAft>
                <a:spcPts val="0"/>
              </a:spcAft>
              <a:buSzPts val="1400"/>
              <a:buNone/>
              <a:defRPr sz="1800" b="0" i="0" u="none" strike="noStrike" cap="none">
                <a:solidFill>
                  <a:schemeClr val="dk2"/>
                </a:solidFill>
              </a:defRPr>
            </a:lvl6pPr>
            <a:lvl7pPr marR="0" lvl="6" algn="l" rtl="0">
              <a:spcBef>
                <a:spcPts val="0"/>
              </a:spcBef>
              <a:spcAft>
                <a:spcPts val="0"/>
              </a:spcAft>
              <a:buSzPts val="1400"/>
              <a:buNone/>
              <a:defRPr sz="1800" b="0" i="0" u="none" strike="noStrike" cap="none">
                <a:solidFill>
                  <a:schemeClr val="dk2"/>
                </a:solidFill>
              </a:defRPr>
            </a:lvl7pPr>
            <a:lvl8pPr marR="0" lvl="7" algn="l" rtl="0">
              <a:spcBef>
                <a:spcPts val="0"/>
              </a:spcBef>
              <a:spcAft>
                <a:spcPts val="0"/>
              </a:spcAft>
              <a:buSzPts val="1400"/>
              <a:buNone/>
              <a:defRPr sz="1800" b="0" i="0" u="none" strike="noStrike" cap="none">
                <a:solidFill>
                  <a:schemeClr val="dk2"/>
                </a:solidFill>
              </a:defRPr>
            </a:lvl8pPr>
            <a:lvl9pPr marR="0" lvl="8" algn="l" rtl="0">
              <a:spcBef>
                <a:spcPts val="0"/>
              </a:spcBef>
              <a:spcAft>
                <a:spcPts val="0"/>
              </a:spcAft>
              <a:buSzPts val="1400"/>
              <a:buNone/>
              <a:defRPr sz="1800" b="0" i="0" u="none" strike="noStrike" cap="none">
                <a:solidFill>
                  <a:schemeClr val="dk2"/>
                </a:solidFill>
              </a:defRPr>
            </a:lvl9pPr>
          </a:lstStyle>
          <a:p>
            <a:endParaRPr/>
          </a:p>
        </p:txBody>
      </p:sp>
      <p:sp>
        <p:nvSpPr>
          <p:cNvPr id="22" name="Google Shape;22;p14"/>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marR="0" lvl="0" indent="-320040" algn="l" rtl="0">
              <a:spcBef>
                <a:spcPts val="1000"/>
              </a:spcBef>
              <a:spcAft>
                <a:spcPts val="0"/>
              </a:spcAft>
              <a:buClr>
                <a:schemeClr val="accent1"/>
              </a:buClr>
              <a:buSzPts val="1440"/>
              <a:buFont typeface="Noto Sans Symbols"/>
              <a:buChar char="►"/>
              <a:defRPr sz="1800" b="0" i="0" u="none" strike="noStrike" cap="none">
                <a:solidFill>
                  <a:srgbClr val="3F3F3F"/>
                </a:solidFill>
                <a:latin typeface="Trebuchet MS"/>
                <a:ea typeface="Trebuchet MS"/>
                <a:cs typeface="Trebuchet MS"/>
                <a:sym typeface="Trebuchet MS"/>
              </a:defRPr>
            </a:lvl1pPr>
            <a:lvl2pPr marL="914400" marR="0" lvl="1" indent="-309880" algn="l" rtl="0">
              <a:spcBef>
                <a:spcPts val="1000"/>
              </a:spcBef>
              <a:spcAft>
                <a:spcPts val="0"/>
              </a:spcAft>
              <a:buClr>
                <a:schemeClr val="accent1"/>
              </a:buClr>
              <a:buSzPts val="1280"/>
              <a:buFont typeface="Noto Sans Symbols"/>
              <a:buChar char="►"/>
              <a:defRPr sz="1600" b="0" i="0" u="none" strike="noStrike" cap="none">
                <a:solidFill>
                  <a:srgbClr val="3F3F3F"/>
                </a:solidFill>
                <a:latin typeface="Trebuchet MS"/>
                <a:ea typeface="Trebuchet MS"/>
                <a:cs typeface="Trebuchet MS"/>
                <a:sym typeface="Trebuchet MS"/>
              </a:defRPr>
            </a:lvl2pPr>
            <a:lvl3pPr marL="1371600" marR="0" lvl="2" indent="-299719" algn="l" rtl="0">
              <a:spcBef>
                <a:spcPts val="1000"/>
              </a:spcBef>
              <a:spcAft>
                <a:spcPts val="0"/>
              </a:spcAft>
              <a:buClr>
                <a:schemeClr val="accent1"/>
              </a:buClr>
              <a:buSzPts val="1120"/>
              <a:buFont typeface="Noto Sans Symbols"/>
              <a:buChar char="►"/>
              <a:defRPr sz="1400" b="0" i="0" u="none" strike="noStrike" cap="none">
                <a:solidFill>
                  <a:srgbClr val="3F3F3F"/>
                </a:solidFill>
                <a:latin typeface="Trebuchet MS"/>
                <a:ea typeface="Trebuchet MS"/>
                <a:cs typeface="Trebuchet MS"/>
                <a:sym typeface="Trebuchet MS"/>
              </a:defRPr>
            </a:lvl3pPr>
            <a:lvl4pPr marL="1828800" marR="0" lvl="3"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4pPr>
            <a:lvl5pPr marL="2286000" marR="0" lvl="4"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5pPr>
            <a:lvl6pPr marL="2743200" marR="0" lvl="5"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6pPr>
            <a:lvl7pPr marL="3200400" marR="0" lvl="6" indent="-289560"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7pPr>
            <a:lvl8pPr marL="3657600" marR="0" lvl="7"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8pPr>
            <a:lvl9pPr marL="4114800" marR="0" lvl="8" indent="-289559" algn="l" rtl="0">
              <a:spcBef>
                <a:spcPts val="1000"/>
              </a:spcBef>
              <a:spcAft>
                <a:spcPts val="0"/>
              </a:spcAft>
              <a:buClr>
                <a:schemeClr val="accent1"/>
              </a:buClr>
              <a:buSzPts val="960"/>
              <a:buFont typeface="Noto Sans Symbols"/>
              <a:buChar char="►"/>
              <a:defRPr sz="1200" b="0" i="0" u="none" strike="noStrike" cap="none">
                <a:solidFill>
                  <a:srgbClr val="3F3F3F"/>
                </a:solidFill>
                <a:latin typeface="Trebuchet MS"/>
                <a:ea typeface="Trebuchet MS"/>
                <a:cs typeface="Trebuchet MS"/>
                <a:sym typeface="Trebuchet MS"/>
              </a:defRPr>
            </a:lvl9pPr>
          </a:lstStyle>
          <a:p>
            <a:endParaRPr/>
          </a:p>
        </p:txBody>
      </p:sp>
      <p:sp>
        <p:nvSpPr>
          <p:cNvPr id="23" name="Google Shape;23;p14"/>
          <p:cNvSpPr txBox="1">
            <a:spLocks noGrp="1"/>
          </p:cNvSpPr>
          <p:nvPr>
            <p:ph type="dt" idx="10"/>
          </p:nvPr>
        </p:nvSpPr>
        <p:spPr>
          <a:xfrm>
            <a:off x="7205133" y="6041362"/>
            <a:ext cx="911939"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4" name="Google Shape;24;p1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25" name="Google Shape;25;p14"/>
          <p:cNvSpPr txBox="1">
            <a:spLocks noGrp="1"/>
          </p:cNvSpPr>
          <p:nvPr>
            <p:ph type="sldNum" idx="12"/>
          </p:nvPr>
        </p:nvSpPr>
        <p:spPr>
          <a:xfrm>
            <a:off x="8590663" y="6041362"/>
            <a:ext cx="683339"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accent1"/>
                </a:solidFill>
                <a:latin typeface="Trebuchet MS"/>
                <a:ea typeface="Trebuchet MS"/>
                <a:cs typeface="Trebuchet MS"/>
                <a:sym typeface="Trebuchet MS"/>
              </a:defRPr>
            </a:lvl1pPr>
            <a:lvl2pPr marL="0" marR="0" lvl="1" indent="0" algn="r" rtl="0">
              <a:spcBef>
                <a:spcPts val="0"/>
              </a:spcBef>
              <a:buNone/>
              <a:defRPr sz="900" b="0" i="0" u="none" strike="noStrike" cap="none">
                <a:solidFill>
                  <a:schemeClr val="accent1"/>
                </a:solidFill>
                <a:latin typeface="Trebuchet MS"/>
                <a:ea typeface="Trebuchet MS"/>
                <a:cs typeface="Trebuchet MS"/>
                <a:sym typeface="Trebuchet MS"/>
              </a:defRPr>
            </a:lvl2pPr>
            <a:lvl3pPr marL="0" marR="0" lvl="2" indent="0" algn="r" rtl="0">
              <a:spcBef>
                <a:spcPts val="0"/>
              </a:spcBef>
              <a:buNone/>
              <a:defRPr sz="900" b="0" i="0" u="none" strike="noStrike" cap="none">
                <a:solidFill>
                  <a:schemeClr val="accent1"/>
                </a:solidFill>
                <a:latin typeface="Trebuchet MS"/>
                <a:ea typeface="Trebuchet MS"/>
                <a:cs typeface="Trebuchet MS"/>
                <a:sym typeface="Trebuchet MS"/>
              </a:defRPr>
            </a:lvl3pPr>
            <a:lvl4pPr marL="0" marR="0" lvl="3" indent="0" algn="r" rtl="0">
              <a:spcBef>
                <a:spcPts val="0"/>
              </a:spcBef>
              <a:buNone/>
              <a:defRPr sz="900" b="0" i="0" u="none" strike="noStrike" cap="none">
                <a:solidFill>
                  <a:schemeClr val="accent1"/>
                </a:solidFill>
                <a:latin typeface="Trebuchet MS"/>
                <a:ea typeface="Trebuchet MS"/>
                <a:cs typeface="Trebuchet MS"/>
                <a:sym typeface="Trebuchet MS"/>
              </a:defRPr>
            </a:lvl4pPr>
            <a:lvl5pPr marL="0" marR="0" lvl="4" indent="0" algn="r" rtl="0">
              <a:spcBef>
                <a:spcPts val="0"/>
              </a:spcBef>
              <a:buNone/>
              <a:defRPr sz="900" b="0" i="0" u="none" strike="noStrike" cap="none">
                <a:solidFill>
                  <a:schemeClr val="accent1"/>
                </a:solidFill>
                <a:latin typeface="Trebuchet MS"/>
                <a:ea typeface="Trebuchet MS"/>
                <a:cs typeface="Trebuchet MS"/>
                <a:sym typeface="Trebuchet MS"/>
              </a:defRPr>
            </a:lvl5pPr>
            <a:lvl6pPr marL="0" marR="0" lvl="5" indent="0" algn="r" rtl="0">
              <a:spcBef>
                <a:spcPts val="0"/>
              </a:spcBef>
              <a:buNone/>
              <a:defRPr sz="900" b="0" i="0" u="none" strike="noStrike" cap="none">
                <a:solidFill>
                  <a:schemeClr val="accent1"/>
                </a:solidFill>
                <a:latin typeface="Trebuchet MS"/>
                <a:ea typeface="Trebuchet MS"/>
                <a:cs typeface="Trebuchet MS"/>
                <a:sym typeface="Trebuchet MS"/>
              </a:defRPr>
            </a:lvl6pPr>
            <a:lvl7pPr marL="0" marR="0" lvl="6" indent="0" algn="r" rtl="0">
              <a:spcBef>
                <a:spcPts val="0"/>
              </a:spcBef>
              <a:buNone/>
              <a:defRPr sz="900" b="0" i="0" u="none" strike="noStrike" cap="none">
                <a:solidFill>
                  <a:schemeClr val="accent1"/>
                </a:solidFill>
                <a:latin typeface="Trebuchet MS"/>
                <a:ea typeface="Trebuchet MS"/>
                <a:cs typeface="Trebuchet MS"/>
                <a:sym typeface="Trebuchet MS"/>
              </a:defRPr>
            </a:lvl7pPr>
            <a:lvl8pPr marL="0" marR="0" lvl="7" indent="0" algn="r" rtl="0">
              <a:spcBef>
                <a:spcPts val="0"/>
              </a:spcBef>
              <a:buNone/>
              <a:defRPr sz="900" b="0" i="0" u="none" strike="noStrike" cap="none">
                <a:solidFill>
                  <a:schemeClr val="accent1"/>
                </a:solidFill>
                <a:latin typeface="Trebuchet MS"/>
                <a:ea typeface="Trebuchet MS"/>
                <a:cs typeface="Trebuchet MS"/>
                <a:sym typeface="Trebuchet MS"/>
              </a:defRPr>
            </a:lvl8pPr>
            <a:lvl9pPr marL="0" marR="0" lvl="8" indent="0" algn="r" rtl="0">
              <a:spcBef>
                <a:spcPts val="0"/>
              </a:spcBef>
              <a:buNone/>
              <a:defRPr sz="900" b="0" i="0" u="none" strike="noStrike" cap="none">
                <a:solidFill>
                  <a:schemeClr val="accent1"/>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2"/>
        <p:cNvGrpSpPr/>
        <p:nvPr/>
      </p:nvGrpSpPr>
      <p:grpSpPr>
        <a:xfrm>
          <a:off x="0" y="0"/>
          <a:ext cx="0" cy="0"/>
          <a:chOff x="0" y="0"/>
          <a:chExt cx="0" cy="0"/>
        </a:xfrm>
      </p:grpSpPr>
      <p:sp>
        <p:nvSpPr>
          <p:cNvPr id="223" name="Google Shape;223;g311624d0bd1_0_427"/>
          <p:cNvSpPr/>
          <p:nvPr/>
        </p:nvSpPr>
        <p:spPr>
          <a:xfrm>
            <a:off x="1" y="758952"/>
            <a:ext cx="3443700" cy="5331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g311624d0bd1_0_427"/>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rgbClr val="FFFFFF"/>
              </a:buClr>
              <a:buSzPts val="3600"/>
              <a:buFont typeface="Corbel"/>
              <a:buNone/>
              <a:defRPr sz="3600" b="0" i="0" u="none" strike="noStrike" cap="none">
                <a:solidFill>
                  <a:srgbClr val="FFFFFF"/>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5" name="Google Shape;225;g311624d0bd1_0_427"/>
          <p:cNvSpPr/>
          <p:nvPr/>
        </p:nvSpPr>
        <p:spPr>
          <a:xfrm>
            <a:off x="11815864" y="758952"/>
            <a:ext cx="384000" cy="5331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g311624d0bd1_0_427"/>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marR="0" lvl="0" indent="-355600" algn="l">
              <a:lnSpc>
                <a:spcPct val="90000"/>
              </a:lnSpc>
              <a:spcBef>
                <a:spcPts val="1200"/>
              </a:spcBef>
              <a:spcAft>
                <a:spcPts val="0"/>
              </a:spcAft>
              <a:buClr>
                <a:schemeClr val="accent1"/>
              </a:buClr>
              <a:buSzPts val="2000"/>
              <a:buFont typeface="Noto Sans Symbols"/>
              <a:buChar char="●"/>
              <a:defRPr sz="2000" b="0" i="0" u="none" strike="noStrike" cap="none">
                <a:solidFill>
                  <a:srgbClr val="3F3F3F"/>
                </a:solidFill>
                <a:latin typeface="Corbel"/>
                <a:ea typeface="Corbel"/>
                <a:cs typeface="Corbel"/>
                <a:sym typeface="Corbel"/>
              </a:defRPr>
            </a:lvl1pPr>
            <a:lvl2pPr marL="914400" marR="0" lvl="1" indent="-342900" algn="l">
              <a:lnSpc>
                <a:spcPct val="90000"/>
              </a:lnSpc>
              <a:spcBef>
                <a:spcPts val="250"/>
              </a:spcBef>
              <a:spcAft>
                <a:spcPts val="0"/>
              </a:spcAft>
              <a:buClr>
                <a:schemeClr val="accent1"/>
              </a:buClr>
              <a:buSzPts val="1800"/>
              <a:buFont typeface="Noto Sans Symbols"/>
              <a:buChar char="●"/>
              <a:defRPr sz="1800" b="0" i="0" u="none" strike="noStrike" cap="none">
                <a:solidFill>
                  <a:srgbClr val="3F3F3F"/>
                </a:solidFill>
                <a:latin typeface="Corbel"/>
                <a:ea typeface="Corbel"/>
                <a:cs typeface="Corbel"/>
                <a:sym typeface="Corbel"/>
              </a:defRPr>
            </a:lvl2pPr>
            <a:lvl3pPr marL="1371600" marR="0" lvl="2" indent="-330200" algn="l">
              <a:lnSpc>
                <a:spcPct val="90000"/>
              </a:lnSpc>
              <a:spcBef>
                <a:spcPts val="250"/>
              </a:spcBef>
              <a:spcAft>
                <a:spcPts val="0"/>
              </a:spcAft>
              <a:buClr>
                <a:schemeClr val="accent1"/>
              </a:buClr>
              <a:buSzPts val="1600"/>
              <a:buFont typeface="Noto Sans Symbols"/>
              <a:buChar char="●"/>
              <a:defRPr sz="1600" b="0" i="0" u="none" strike="noStrike" cap="none">
                <a:solidFill>
                  <a:srgbClr val="3F3F3F"/>
                </a:solidFill>
                <a:latin typeface="Corbel"/>
                <a:ea typeface="Corbel"/>
                <a:cs typeface="Corbel"/>
                <a:sym typeface="Corbel"/>
              </a:defRPr>
            </a:lvl3pPr>
            <a:lvl4pPr marL="1828800" marR="0" lvl="3"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4pPr>
            <a:lvl5pPr marL="2286000" marR="0" lvl="4"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5pPr>
            <a:lvl6pPr marL="2743200" marR="0" lvl="5"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6pPr>
            <a:lvl7pPr marL="3200400" marR="0" lvl="6"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7pPr>
            <a:lvl8pPr marL="3657600" marR="0" lvl="7"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8pPr>
            <a:lvl9pPr marL="4114800" marR="0" lvl="8" indent="-317500" algn="l">
              <a:lnSpc>
                <a:spcPct val="90000"/>
              </a:lnSpc>
              <a:spcBef>
                <a:spcPts val="250"/>
              </a:spcBef>
              <a:spcAft>
                <a:spcPts val="25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9pPr>
          </a:lstStyle>
          <a:p>
            <a:endParaRPr/>
          </a:p>
        </p:txBody>
      </p:sp>
      <p:sp>
        <p:nvSpPr>
          <p:cNvPr id="227" name="Google Shape;227;g311624d0bd1_0_427"/>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228" name="Google Shape;228;g311624d0bd1_0_427"/>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229" name="Google Shape;229;g311624d0bd1_0_427"/>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b="1" i="0" u="none" strike="noStrike" cap="none">
                <a:solidFill>
                  <a:schemeClr val="accent1"/>
                </a:solidFill>
                <a:latin typeface="Corbel"/>
                <a:ea typeface="Corbel"/>
                <a:cs typeface="Corbel"/>
                <a:sym typeface="Corbel"/>
              </a:defRPr>
            </a:lvl1pPr>
            <a:lvl2pPr marL="0" marR="0" lvl="1" indent="0" algn="r">
              <a:spcBef>
                <a:spcPts val="0"/>
              </a:spcBef>
              <a:buNone/>
              <a:defRPr sz="1200" b="1" i="0" u="none" strike="noStrike" cap="none">
                <a:solidFill>
                  <a:schemeClr val="accent1"/>
                </a:solidFill>
                <a:latin typeface="Corbel"/>
                <a:ea typeface="Corbel"/>
                <a:cs typeface="Corbel"/>
                <a:sym typeface="Corbel"/>
              </a:defRPr>
            </a:lvl2pPr>
            <a:lvl3pPr marL="0" marR="0" lvl="2" indent="0" algn="r">
              <a:spcBef>
                <a:spcPts val="0"/>
              </a:spcBef>
              <a:buNone/>
              <a:defRPr sz="1200" b="1" i="0" u="none" strike="noStrike" cap="none">
                <a:solidFill>
                  <a:schemeClr val="accent1"/>
                </a:solidFill>
                <a:latin typeface="Corbel"/>
                <a:ea typeface="Corbel"/>
                <a:cs typeface="Corbel"/>
                <a:sym typeface="Corbel"/>
              </a:defRPr>
            </a:lvl3pPr>
            <a:lvl4pPr marL="0" marR="0" lvl="3" indent="0" algn="r">
              <a:spcBef>
                <a:spcPts val="0"/>
              </a:spcBef>
              <a:buNone/>
              <a:defRPr sz="1200" b="1" i="0" u="none" strike="noStrike" cap="none">
                <a:solidFill>
                  <a:schemeClr val="accent1"/>
                </a:solidFill>
                <a:latin typeface="Corbel"/>
                <a:ea typeface="Corbel"/>
                <a:cs typeface="Corbel"/>
                <a:sym typeface="Corbel"/>
              </a:defRPr>
            </a:lvl4pPr>
            <a:lvl5pPr marL="0" marR="0" lvl="4" indent="0" algn="r">
              <a:spcBef>
                <a:spcPts val="0"/>
              </a:spcBef>
              <a:buNone/>
              <a:defRPr sz="1200" b="1" i="0" u="none" strike="noStrike" cap="none">
                <a:solidFill>
                  <a:schemeClr val="accent1"/>
                </a:solidFill>
                <a:latin typeface="Corbel"/>
                <a:ea typeface="Corbel"/>
                <a:cs typeface="Corbel"/>
                <a:sym typeface="Corbel"/>
              </a:defRPr>
            </a:lvl5pPr>
            <a:lvl6pPr marL="0" marR="0" lvl="5" indent="0" algn="r">
              <a:spcBef>
                <a:spcPts val="0"/>
              </a:spcBef>
              <a:buNone/>
              <a:defRPr sz="1200" b="1" i="0" u="none" strike="noStrike" cap="none">
                <a:solidFill>
                  <a:schemeClr val="accent1"/>
                </a:solidFill>
                <a:latin typeface="Corbel"/>
                <a:ea typeface="Corbel"/>
                <a:cs typeface="Corbel"/>
                <a:sym typeface="Corbel"/>
              </a:defRPr>
            </a:lvl6pPr>
            <a:lvl7pPr marL="0" marR="0" lvl="6" indent="0" algn="r">
              <a:spcBef>
                <a:spcPts val="0"/>
              </a:spcBef>
              <a:buNone/>
              <a:defRPr sz="1200" b="1" i="0" u="none" strike="noStrike" cap="none">
                <a:solidFill>
                  <a:schemeClr val="accent1"/>
                </a:solidFill>
                <a:latin typeface="Corbel"/>
                <a:ea typeface="Corbel"/>
                <a:cs typeface="Corbel"/>
                <a:sym typeface="Corbel"/>
              </a:defRPr>
            </a:lvl7pPr>
            <a:lvl8pPr marL="0" marR="0" lvl="7" indent="0" algn="r">
              <a:spcBef>
                <a:spcPts val="0"/>
              </a:spcBef>
              <a:buNone/>
              <a:defRPr sz="1200" b="1" i="0" u="none" strike="noStrike" cap="none">
                <a:solidFill>
                  <a:schemeClr val="accent1"/>
                </a:solidFill>
                <a:latin typeface="Corbel"/>
                <a:ea typeface="Corbel"/>
                <a:cs typeface="Corbel"/>
                <a:sym typeface="Corbel"/>
              </a:defRPr>
            </a:lvl8pPr>
            <a:lvl9pPr marL="0" marR="0" lvl="8" indent="0" algn="r">
              <a:spcBef>
                <a:spcPts val="0"/>
              </a:spcBef>
              <a:buNone/>
              <a:defRPr sz="12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10/12/2024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156548716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311624d0bd1_0_421"/>
          <p:cNvSpPr txBox="1">
            <a:spLocks noGrp="1"/>
          </p:cNvSpPr>
          <p:nvPr>
            <p:ph type="ctrTitle"/>
          </p:nvPr>
        </p:nvSpPr>
        <p:spPr>
          <a:xfrm>
            <a:off x="1069848" y="1298448"/>
            <a:ext cx="7315200" cy="366769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sz="4800" dirty="0"/>
              <a:t>Module 3</a:t>
            </a:r>
            <a:br>
              <a:rPr lang="en-US" sz="4800" dirty="0"/>
            </a:br>
            <a:r>
              <a:rPr lang="en-US" sz="4800" dirty="0"/>
              <a:t>Assessing Eligibility, Applicability and Additionality</a:t>
            </a:r>
            <a:endParaRPr sz="4800" dirty="0"/>
          </a:p>
        </p:txBody>
      </p:sp>
      <p:sp>
        <p:nvSpPr>
          <p:cNvPr id="319" name="Google Shape;319;g311624d0bd1_0_421"/>
          <p:cNvSpPr txBox="1"/>
          <p:nvPr/>
        </p:nvSpPr>
        <p:spPr>
          <a:xfrm>
            <a:off x="1071260" y="1262812"/>
            <a:ext cx="7315200" cy="914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200" dirty="0">
                <a:solidFill>
                  <a:srgbClr val="D8DFEF"/>
                </a:solidFill>
                <a:latin typeface="Corbel"/>
                <a:ea typeface="Corbel"/>
                <a:cs typeface="Corbel"/>
                <a:sym typeface="Corbel"/>
              </a:rPr>
              <a:t>Topic 4 </a:t>
            </a:r>
            <a:r>
              <a:rPr lang="en-US" sz="2400" dirty="0">
                <a:solidFill>
                  <a:srgbClr val="D8DFEF"/>
                </a:solidFill>
                <a:latin typeface="Corbel"/>
                <a:ea typeface="Corbel"/>
                <a:cs typeface="Corbel"/>
                <a:sym typeface="Corbel"/>
              </a:rPr>
              <a:t>Afforestation/Reforestation</a:t>
            </a:r>
            <a:endParaRPr sz="2200" dirty="0">
              <a:solidFill>
                <a:srgbClr val="DAE0EF"/>
              </a:solidFill>
              <a:latin typeface="Corbel"/>
              <a:ea typeface="Corbel"/>
              <a:cs typeface="Corbel"/>
              <a:sym typeface="Cor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3631BF-A927-0CC7-6288-9B88D25A0C2B}"/>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D5669B61-E4F6-0400-F068-4FE1BC830D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pic>
        <p:nvPicPr>
          <p:cNvPr id="4" name="Picture 3" descr="Sunlight filtering thru a forest woodland and underbrush">
            <a:extLst>
              <a:ext uri="{FF2B5EF4-FFF2-40B4-BE49-F238E27FC236}">
                <a16:creationId xmlns:a16="http://schemas.microsoft.com/office/drawing/2014/main" id="{E3B1E980-8865-F637-F3C1-F82BAAC0247D}"/>
              </a:ext>
            </a:extLst>
          </p:cNvPr>
          <p:cNvPicPr>
            <a:picLocks noChangeAspect="1"/>
          </p:cNvPicPr>
          <p:nvPr/>
        </p:nvPicPr>
        <p:blipFill>
          <a:blip r:embed="rId3"/>
          <a:srcRect t="10920" r="-1" b="4471"/>
          <a:stretch/>
        </p:blipFill>
        <p:spPr>
          <a:xfrm>
            <a:off x="20" y="1"/>
            <a:ext cx="12188932" cy="6858000"/>
          </a:xfrm>
          <a:prstGeom prst="rect">
            <a:avLst/>
          </a:prstGeom>
        </p:spPr>
      </p:pic>
      <p:sp>
        <p:nvSpPr>
          <p:cNvPr id="30" name="Rectangle 29">
            <a:extLst>
              <a:ext uri="{FF2B5EF4-FFF2-40B4-BE49-F238E27FC236}">
                <a16:creationId xmlns:a16="http://schemas.microsoft.com/office/drawing/2014/main" id="{7E748E78-90DE-C8A6-412E-24D9A5ECC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2" name="Title 1">
            <a:extLst>
              <a:ext uri="{FF2B5EF4-FFF2-40B4-BE49-F238E27FC236}">
                <a16:creationId xmlns:a16="http://schemas.microsoft.com/office/drawing/2014/main" id="{F37945BE-F0CC-CDFB-A914-036BCF8AB16F}"/>
              </a:ext>
            </a:extLst>
          </p:cNvPr>
          <p:cNvSpPr>
            <a:spLocks noGrp="1"/>
          </p:cNvSpPr>
          <p:nvPr>
            <p:ph type="title"/>
          </p:nvPr>
        </p:nvSpPr>
        <p:spPr>
          <a:xfrm>
            <a:off x="252919" y="1123837"/>
            <a:ext cx="2947482" cy="4601183"/>
          </a:xfrm>
        </p:spPr>
        <p:txBody>
          <a:bodyPr>
            <a:normAutofit/>
          </a:bodyPr>
          <a:lstStyle/>
          <a:p>
            <a:r>
              <a:rPr lang="en-GB"/>
              <a:t>Audience questions</a:t>
            </a:r>
            <a:endParaRPr lang="en-GB" dirty="0"/>
          </a:p>
        </p:txBody>
      </p:sp>
      <p:sp>
        <p:nvSpPr>
          <p:cNvPr id="32" name="Rectangle 31">
            <a:extLst>
              <a:ext uri="{FF2B5EF4-FFF2-40B4-BE49-F238E27FC236}">
                <a16:creationId xmlns:a16="http://schemas.microsoft.com/office/drawing/2014/main" id="{E17986EC-53A4-3690-F35A-03E84CC50D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9" name="Content Placeholder 8">
            <a:extLst>
              <a:ext uri="{FF2B5EF4-FFF2-40B4-BE49-F238E27FC236}">
                <a16:creationId xmlns:a16="http://schemas.microsoft.com/office/drawing/2014/main" id="{060B5F19-5B26-DD6D-E604-6B4642ED5529}"/>
              </a:ext>
            </a:extLst>
          </p:cNvPr>
          <p:cNvSpPr>
            <a:spLocks noGrp="1"/>
          </p:cNvSpPr>
          <p:nvPr>
            <p:ph idx="1"/>
          </p:nvPr>
        </p:nvSpPr>
        <p:spPr>
          <a:xfrm>
            <a:off x="3972128" y="971055"/>
            <a:ext cx="7315200" cy="4901938"/>
          </a:xfrm>
        </p:spPr>
        <p:txBody>
          <a:bodyPr>
            <a:normAutofit/>
          </a:bodyPr>
          <a:lstStyle/>
          <a:p>
            <a:pPr>
              <a:buFont typeface="Wingdings" panose="05000000000000000000" pitchFamily="2" charset="2"/>
              <a:buChar char="v"/>
            </a:pPr>
            <a:r>
              <a:rPr lang="en-US" sz="2400" dirty="0"/>
              <a:t>An eligible area </a:t>
            </a:r>
            <a:r>
              <a:rPr lang="en-GB" sz="2400" dirty="0"/>
              <a:t>shall not meet the definition of forest 10 years before project start date and at project start date.</a:t>
            </a:r>
            <a:r>
              <a:rPr lang="en-US" sz="2400" dirty="0"/>
              <a:t> </a:t>
            </a:r>
            <a:r>
              <a:rPr lang="en-US" sz="2400"/>
              <a:t>How </a:t>
            </a:r>
            <a:r>
              <a:rPr lang="en-US" sz="2400" dirty="0"/>
              <a:t>can a project developer demonstrate this?</a:t>
            </a:r>
          </a:p>
          <a:p>
            <a:pPr marL="0" indent="0">
              <a:buNone/>
            </a:pPr>
            <a:endParaRPr lang="en-US" sz="2400" dirty="0"/>
          </a:p>
          <a:p>
            <a:pPr>
              <a:buFont typeface="Wingdings" panose="05000000000000000000" pitchFamily="2" charset="2"/>
              <a:buChar char="ü"/>
            </a:pPr>
            <a:r>
              <a:rPr lang="en-US" sz="2400" dirty="0"/>
              <a:t>Satellite imagery</a:t>
            </a:r>
          </a:p>
          <a:p>
            <a:pPr>
              <a:buFont typeface="Wingdings" panose="05000000000000000000" pitchFamily="2" charset="2"/>
              <a:buChar char="ü"/>
            </a:pPr>
            <a:r>
              <a:rPr lang="en-US" sz="2400" dirty="0"/>
              <a:t>Local surveys</a:t>
            </a:r>
          </a:p>
          <a:p>
            <a:pPr>
              <a:buFont typeface="Wingdings" panose="05000000000000000000" pitchFamily="2" charset="2"/>
              <a:buChar char="ü"/>
            </a:pPr>
            <a:r>
              <a:rPr lang="en-US" sz="2400" dirty="0"/>
              <a:t>Published literature </a:t>
            </a:r>
          </a:p>
        </p:txBody>
      </p:sp>
      <p:sp>
        <p:nvSpPr>
          <p:cNvPr id="34" name="Rectangle 33">
            <a:extLst>
              <a:ext uri="{FF2B5EF4-FFF2-40B4-BE49-F238E27FC236}">
                <a16:creationId xmlns:a16="http://schemas.microsoft.com/office/drawing/2014/main" id="{845FF193-BDA8-7A6D-5798-D0E187178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Tree>
    <p:extLst>
      <p:ext uri="{BB962C8B-B14F-4D97-AF65-F5344CB8AC3E}">
        <p14:creationId xmlns:p14="http://schemas.microsoft.com/office/powerpoint/2010/main" val="49173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1000"/>
                                        <p:tgtEl>
                                          <p:spTgt spid="9">
                                            <p:txEl>
                                              <p:pRg st="2" end="2"/>
                                            </p:txEl>
                                          </p:spTgt>
                                        </p:tgtEl>
                                      </p:cBhvr>
                                    </p:animEffect>
                                    <p:anim calcmode="lin" valueType="num">
                                      <p:cBhvr>
                                        <p:cTn id="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1000"/>
                                        <p:tgtEl>
                                          <p:spTgt spid="9">
                                            <p:txEl>
                                              <p:pRg st="3" end="3"/>
                                            </p:txEl>
                                          </p:spTgt>
                                        </p:tgtEl>
                                      </p:cBhvr>
                                    </p:animEffect>
                                    <p:anim calcmode="lin" valueType="num">
                                      <p:cBhvr>
                                        <p:cTn id="13"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animEffect transition="in" filter="fade">
                                      <p:cBhvr>
                                        <p:cTn id="17" dur="1000"/>
                                        <p:tgtEl>
                                          <p:spTgt spid="9">
                                            <p:txEl>
                                              <p:pRg st="4" end="4"/>
                                            </p:txEl>
                                          </p:spTgt>
                                        </p:tgtEl>
                                      </p:cBhvr>
                                    </p:animEffect>
                                    <p:anim calcmode="lin" valueType="num">
                                      <p:cBhvr>
                                        <p:cTn id="18"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useBgFill="1">
        <p:nvSpPr>
          <p:cNvPr id="14" name="Rectangle 13">
            <a:extLst>
              <a:ext uri="{FF2B5EF4-FFF2-40B4-BE49-F238E27FC236}">
                <a16:creationId xmlns:a16="http://schemas.microsoft.com/office/drawing/2014/main" id="{8869841E-71E7-4F51-8E6F-5E8A5E375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pic>
        <p:nvPicPr>
          <p:cNvPr id="5" name="Content Placeholder 4" descr="Question mark symbol">
            <a:extLst>
              <a:ext uri="{FF2B5EF4-FFF2-40B4-BE49-F238E27FC236}">
                <a16:creationId xmlns:a16="http://schemas.microsoft.com/office/drawing/2014/main" id="{43552B57-8AC1-26A7-7594-34F65AD76355}"/>
              </a:ext>
            </a:extLst>
          </p:cNvPr>
          <p:cNvPicPr>
            <a:picLocks noGrp="1" noChangeAspect="1"/>
          </p:cNvPicPr>
          <p:nvPr>
            <p:ph idx="1"/>
          </p:nvPr>
        </p:nvPicPr>
        <p:blipFill>
          <a:blip r:embed="rId2"/>
          <a:srcRect t="5823" r="9114" b="3268"/>
          <a:stretch/>
        </p:blipFill>
        <p:spPr>
          <a:xfrm>
            <a:off x="20" y="-1"/>
            <a:ext cx="12188932" cy="6858000"/>
          </a:xfrm>
          <a:prstGeom prst="rect">
            <a:avLst/>
          </a:prstGeom>
        </p:spPr>
      </p:pic>
      <p:sp>
        <p:nvSpPr>
          <p:cNvPr id="16" name="Rectangle 15">
            <a:extLst>
              <a:ext uri="{FF2B5EF4-FFF2-40B4-BE49-F238E27FC236}">
                <a16:creationId xmlns:a16="http://schemas.microsoft.com/office/drawing/2014/main" id="{594B067E-A161-4B29-A8FA-FEEB1944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83BC8FD3-59AE-117B-AEFF-26E8AA084D2A}"/>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4800" spc="-100" dirty="0"/>
              <a:t>Q&amp;A</a:t>
            </a:r>
          </a:p>
        </p:txBody>
      </p:sp>
      <p:sp>
        <p:nvSpPr>
          <p:cNvPr id="18" name="Rectangle 17">
            <a:extLst>
              <a:ext uri="{FF2B5EF4-FFF2-40B4-BE49-F238E27FC236}">
                <a16:creationId xmlns:a16="http://schemas.microsoft.com/office/drawing/2014/main" id="{C20C741F-0826-4AB6-A92E-AB4EB5021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21019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8FCBE-A8F8-928F-9F49-63F4CED8B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9189A-50BD-48D6-74C9-7C74C91EE5C0}"/>
              </a:ext>
            </a:extLst>
          </p:cNvPr>
          <p:cNvSpPr>
            <a:spLocks noGrp="1"/>
          </p:cNvSpPr>
          <p:nvPr>
            <p:ph type="title"/>
          </p:nvPr>
        </p:nvSpPr>
        <p:spPr>
          <a:xfrm>
            <a:off x="252918" y="1123837"/>
            <a:ext cx="2767207" cy="4601183"/>
          </a:xfrm>
        </p:spPr>
        <p:txBody>
          <a:bodyPr>
            <a:normAutofit/>
          </a:bodyPr>
          <a:lstStyle/>
          <a:p>
            <a:r>
              <a:rPr lang="en-GB" sz="2400" b="1" dirty="0"/>
              <a:t>Acknowledgement</a:t>
            </a:r>
          </a:p>
        </p:txBody>
      </p:sp>
      <p:sp>
        <p:nvSpPr>
          <p:cNvPr id="3" name="Content Placeholder 2">
            <a:extLst>
              <a:ext uri="{FF2B5EF4-FFF2-40B4-BE49-F238E27FC236}">
                <a16:creationId xmlns:a16="http://schemas.microsoft.com/office/drawing/2014/main" id="{89CE1C1F-DED9-7CB7-AB51-E96497C1BD34}"/>
              </a:ext>
            </a:extLst>
          </p:cNvPr>
          <p:cNvSpPr>
            <a:spLocks noGrp="1"/>
          </p:cNvSpPr>
          <p:nvPr>
            <p:ph idx="1"/>
          </p:nvPr>
        </p:nvSpPr>
        <p:spPr>
          <a:xfrm>
            <a:off x="3869268" y="884903"/>
            <a:ext cx="6717770" cy="2622253"/>
          </a:xfrm>
        </p:spPr>
        <p:txBody>
          <a:bodyPr>
            <a:normAutofit/>
          </a:bodyPr>
          <a:lstStyle/>
          <a:p>
            <a:pPr marL="0" indent="0">
              <a:buNone/>
            </a:pPr>
            <a:r>
              <a:rPr lang="en-GB" sz="2800"/>
              <a:t>This presentation and accompanying materials was developed by </a:t>
            </a:r>
            <a:r>
              <a:rPr lang="en-GB" sz="2800" b="1"/>
              <a:t>Somerset Origination</a:t>
            </a:r>
            <a:r>
              <a:rPr lang="en-GB" sz="2800"/>
              <a:t>,</a:t>
            </a:r>
            <a:r>
              <a:rPr lang="en-GB" sz="2800" b="1"/>
              <a:t> </a:t>
            </a:r>
            <a:r>
              <a:rPr lang="en-GB" sz="2800"/>
              <a:t>as part of a programme overseen by the</a:t>
            </a:r>
            <a:r>
              <a:rPr lang="en-GB" sz="2800" b="1"/>
              <a:t> Gold Standard Foundation </a:t>
            </a:r>
            <a:r>
              <a:rPr lang="en-GB" sz="2800"/>
              <a:t>and funded by the </a:t>
            </a:r>
            <a:r>
              <a:rPr lang="en-GB" sz="2800" b="1"/>
              <a:t>German Ministry of Economic Affairs and Climate Action</a:t>
            </a:r>
            <a:r>
              <a:rPr lang="en-GB" sz="2800"/>
              <a:t>. </a:t>
            </a:r>
            <a:endParaRPr lang="en-GB"/>
          </a:p>
        </p:txBody>
      </p:sp>
      <p:pic>
        <p:nvPicPr>
          <p:cNvPr id="1026" name="Picture 2" descr="AMAREA Technology - 3D-Printers for Multi-Material Additive Manufacturing">
            <a:extLst>
              <a:ext uri="{FF2B5EF4-FFF2-40B4-BE49-F238E27FC236}">
                <a16:creationId xmlns:a16="http://schemas.microsoft.com/office/drawing/2014/main" id="{6CD72CEA-051D-EC08-AB2B-ECA1AB408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6268" y="3784282"/>
            <a:ext cx="2123319" cy="15538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ld Standard - Carbon Offset Guide">
            <a:extLst>
              <a:ext uri="{FF2B5EF4-FFF2-40B4-BE49-F238E27FC236}">
                <a16:creationId xmlns:a16="http://schemas.microsoft.com/office/drawing/2014/main" id="{C29C97AF-0EEB-A51C-70DB-F517F8D57C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005" y="3778120"/>
            <a:ext cx="2859919" cy="15634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black logo&#10;&#10;Description automatically generated">
            <a:extLst>
              <a:ext uri="{FF2B5EF4-FFF2-40B4-BE49-F238E27FC236}">
                <a16:creationId xmlns:a16="http://schemas.microsoft.com/office/drawing/2014/main" id="{5F9440B3-2914-AA41-E784-583905091F01}"/>
              </a:ext>
            </a:extLst>
          </p:cNvPr>
          <p:cNvPicPr>
            <a:picLocks noChangeAspect="1"/>
          </p:cNvPicPr>
          <p:nvPr/>
        </p:nvPicPr>
        <p:blipFill>
          <a:blip r:embed="rId5"/>
          <a:stretch>
            <a:fillRect/>
          </a:stretch>
        </p:blipFill>
        <p:spPr>
          <a:xfrm>
            <a:off x="3442470" y="3269288"/>
            <a:ext cx="2520759" cy="2597728"/>
          </a:xfrm>
          <a:prstGeom prst="rect">
            <a:avLst/>
          </a:prstGeom>
        </p:spPr>
      </p:pic>
    </p:spTree>
    <p:extLst>
      <p:ext uri="{BB962C8B-B14F-4D97-AF65-F5344CB8AC3E}">
        <p14:creationId xmlns:p14="http://schemas.microsoft.com/office/powerpoint/2010/main" val="1100403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311624d0bd1_0_506"/>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Learning Objectives</a:t>
            </a:r>
            <a:endParaRPr dirty="0"/>
          </a:p>
        </p:txBody>
      </p:sp>
      <p:sp>
        <p:nvSpPr>
          <p:cNvPr id="326" name="Google Shape;326;g311624d0bd1_0_506"/>
          <p:cNvSpPr txBox="1">
            <a:spLocks noGrp="1"/>
          </p:cNvSpPr>
          <p:nvPr>
            <p:ph type="body" idx="1"/>
          </p:nvPr>
        </p:nvSpPr>
        <p:spPr>
          <a:xfrm>
            <a:off x="3869268" y="864108"/>
            <a:ext cx="7315200" cy="5120700"/>
          </a:xfrm>
          <a:prstGeom prst="rect">
            <a:avLst/>
          </a:prstGeom>
        </p:spPr>
        <p:txBody>
          <a:bodyPr spcFirstLastPara="1" wrap="square" lIns="91425" tIns="45700" rIns="91425" bIns="45700" anchor="ctr" anchorCtr="0">
            <a:normAutofit/>
          </a:bodyPr>
          <a:lstStyle/>
          <a:p>
            <a:pPr marL="114300" indent="0" algn="l" rtl="0" fontAlgn="base">
              <a:lnSpc>
                <a:spcPct val="100000"/>
              </a:lnSpc>
              <a:buNone/>
            </a:pPr>
            <a:r>
              <a:rPr lang="en-GB" sz="3200" u="none" strike="noStrike" dirty="0">
                <a:solidFill>
                  <a:srgbClr val="404040"/>
                </a:solidFill>
                <a:effectLst/>
                <a:latin typeface="Corbel" panose="020B0503020204020204" pitchFamily="34" charset="0"/>
              </a:rPr>
              <a:t>To understand</a:t>
            </a:r>
            <a:r>
              <a:rPr lang="en-US" sz="3200" u="none" strike="noStrike" dirty="0">
                <a:solidFill>
                  <a:srgbClr val="000000"/>
                </a:solidFill>
                <a:effectLst/>
                <a:latin typeface="Corbel" panose="020B0503020204020204" pitchFamily="34" charset="0"/>
              </a:rPr>
              <a:t>​</a:t>
            </a:r>
          </a:p>
          <a:p>
            <a:pPr algn="l" rtl="0" fontAlgn="base">
              <a:lnSpc>
                <a:spcPct val="100000"/>
              </a:lnSpc>
              <a:buFont typeface="+mj-lt"/>
              <a:buAutoNum type="arabicPeriod"/>
            </a:pPr>
            <a:r>
              <a:rPr lang="en-GB" sz="3200" u="none" strike="noStrike" dirty="0">
                <a:solidFill>
                  <a:srgbClr val="404040"/>
                </a:solidFill>
                <a:effectLst/>
                <a:latin typeface="Corbel" panose="020B0503020204020204" pitchFamily="34" charset="0"/>
              </a:rPr>
              <a:t>The eligibility requirements</a:t>
            </a:r>
            <a:r>
              <a:rPr lang="en-GB" sz="3200" u="none" strike="noStrike" dirty="0">
                <a:solidFill>
                  <a:srgbClr val="000000"/>
                </a:solidFill>
                <a:effectLst/>
                <a:latin typeface="Corbel" panose="020B0503020204020204" pitchFamily="34" charset="0"/>
              </a:rPr>
              <a:t>​</a:t>
            </a:r>
          </a:p>
          <a:p>
            <a:pPr algn="l" rtl="0" fontAlgn="base">
              <a:lnSpc>
                <a:spcPct val="100000"/>
              </a:lnSpc>
              <a:buFont typeface="+mj-lt"/>
              <a:buAutoNum type="arabicPeriod"/>
            </a:pPr>
            <a:r>
              <a:rPr lang="en-GB" sz="3200" u="none" strike="noStrike" dirty="0">
                <a:solidFill>
                  <a:srgbClr val="404040"/>
                </a:solidFill>
                <a:effectLst/>
                <a:latin typeface="Corbel" panose="020B0503020204020204" pitchFamily="34" charset="0"/>
              </a:rPr>
              <a:t>The applicability requirements</a:t>
            </a:r>
            <a:r>
              <a:rPr lang="en-US" sz="3200" u="none" strike="noStrike" dirty="0">
                <a:solidFill>
                  <a:srgbClr val="000000"/>
                </a:solidFill>
                <a:effectLst/>
                <a:latin typeface="Corbel" panose="020B0503020204020204" pitchFamily="34" charset="0"/>
              </a:rPr>
              <a:t>​</a:t>
            </a:r>
          </a:p>
          <a:p>
            <a:pPr algn="l" rtl="0" fontAlgn="base">
              <a:lnSpc>
                <a:spcPct val="100000"/>
              </a:lnSpc>
              <a:buFont typeface="+mj-lt"/>
              <a:buAutoNum type="arabicPeriod"/>
            </a:pPr>
            <a:r>
              <a:rPr lang="en-GB" sz="3200" u="none" strike="noStrike" dirty="0">
                <a:solidFill>
                  <a:srgbClr val="404040"/>
                </a:solidFill>
                <a:effectLst/>
                <a:latin typeface="Corbel" panose="020B0503020204020204" pitchFamily="34" charset="0"/>
              </a:rPr>
              <a:t>How to demonstrate additionality</a:t>
            </a:r>
            <a:endParaRPr lang="en-US" sz="3200" u="none" strike="noStrike" dirty="0">
              <a:solidFill>
                <a:srgbClr val="000000"/>
              </a:solidFill>
              <a:effectLst/>
              <a:latin typeface="Corbel" panose="020B0503020204020204" pitchFamily="34" charset="0"/>
            </a:endParaRPr>
          </a:p>
          <a:p>
            <a:pPr marL="0" lvl="0" indent="0" algn="l" rtl="0">
              <a:spcBef>
                <a:spcPts val="12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1"/>
        <p:cNvGrpSpPr/>
        <p:nvPr/>
      </p:nvGrpSpPr>
      <p:grpSpPr>
        <a:xfrm>
          <a:off x="0" y="0"/>
          <a:ext cx="0" cy="0"/>
          <a:chOff x="0" y="0"/>
          <a:chExt cx="0" cy="0"/>
        </a:xfrm>
      </p:grpSpPr>
      <p:sp>
        <p:nvSpPr>
          <p:cNvPr id="332" name="Google Shape;332;g3127f9c06b2_0_20"/>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pic>
        <p:nvPicPr>
          <p:cNvPr id="333" name="Google Shape;333;g3127f9c06b2_0_20" descr="Files in folders"/>
          <p:cNvPicPr preferRelativeResize="0"/>
          <p:nvPr/>
        </p:nvPicPr>
        <p:blipFill rotWithShape="1">
          <a:blip r:embed="rId3">
            <a:alphaModFix/>
          </a:blip>
          <a:srcRect t="236" b="15475"/>
          <a:stretch/>
        </p:blipFill>
        <p:spPr>
          <a:xfrm>
            <a:off x="-10356" y="0"/>
            <a:ext cx="12188931" cy="6858001"/>
          </a:xfrm>
          <a:prstGeom prst="rect">
            <a:avLst/>
          </a:prstGeom>
          <a:noFill/>
          <a:ln>
            <a:noFill/>
          </a:ln>
        </p:spPr>
      </p:pic>
      <p:sp>
        <p:nvSpPr>
          <p:cNvPr id="334" name="Google Shape;334;g3127f9c06b2_0_20"/>
          <p:cNvSpPr/>
          <p:nvPr/>
        </p:nvSpPr>
        <p:spPr>
          <a:xfrm>
            <a:off x="-10350" y="758950"/>
            <a:ext cx="3454200" cy="5331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35" name="Google Shape;335;g3127f9c06b2_0_20"/>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a:latin typeface="Corbel"/>
                <a:ea typeface="Corbel"/>
                <a:cs typeface="Corbel"/>
                <a:sym typeface="Corbel"/>
              </a:rPr>
              <a:t>Eligibility</a:t>
            </a:r>
            <a:endParaRPr/>
          </a:p>
        </p:txBody>
      </p:sp>
      <p:sp>
        <p:nvSpPr>
          <p:cNvPr id="336" name="Google Shape;336;g3127f9c06b2_0_20"/>
          <p:cNvSpPr/>
          <p:nvPr/>
        </p:nvSpPr>
        <p:spPr>
          <a:xfrm>
            <a:off x="3697130" y="754144"/>
            <a:ext cx="7865100" cy="5335800"/>
          </a:xfrm>
          <a:prstGeom prst="rect">
            <a:avLst/>
          </a:prstGeom>
          <a:solidFill>
            <a:schemeClr val="lt1">
              <a:alpha val="8588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37" name="Google Shape;337;g3127f9c06b2_0_20"/>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grpSp>
        <p:nvGrpSpPr>
          <p:cNvPr id="338" name="Google Shape;338;g3127f9c06b2_0_20"/>
          <p:cNvGrpSpPr/>
          <p:nvPr/>
        </p:nvGrpSpPr>
        <p:grpSpPr>
          <a:xfrm>
            <a:off x="5338516" y="2429951"/>
            <a:ext cx="1356680" cy="648363"/>
            <a:chOff x="3570307" y="668676"/>
            <a:chExt cx="1026000" cy="534600"/>
          </a:xfrm>
        </p:grpSpPr>
        <p:sp>
          <p:nvSpPr>
            <p:cNvPr id="339" name="Google Shape;339;g3127f9c06b2_0_20"/>
            <p:cNvSpPr/>
            <p:nvPr/>
          </p:nvSpPr>
          <p:spPr>
            <a:xfrm>
              <a:off x="3570307" y="668676"/>
              <a:ext cx="1026000" cy="534600"/>
            </a:xfrm>
            <a:prstGeom prst="roundRect">
              <a:avLst>
                <a:gd name="adj" fmla="val 10000"/>
              </a:avLst>
            </a:prstGeom>
            <a:solidFill>
              <a:srgbClr val="00B050"/>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600">
                <a:solidFill>
                  <a:schemeClr val="dk1"/>
                </a:solidFill>
                <a:latin typeface="Corbel"/>
                <a:ea typeface="Corbel"/>
                <a:cs typeface="Corbel"/>
                <a:sym typeface="Corbel"/>
              </a:endParaRPr>
            </a:p>
          </p:txBody>
        </p:sp>
        <p:sp>
          <p:nvSpPr>
            <p:cNvPr id="340" name="Google Shape;340;g3127f9c06b2_0_20"/>
            <p:cNvSpPr txBox="1"/>
            <p:nvPr/>
          </p:nvSpPr>
          <p:spPr>
            <a:xfrm>
              <a:off x="3596186" y="684335"/>
              <a:ext cx="994800" cy="503400"/>
            </a:xfrm>
            <a:prstGeom prst="rect">
              <a:avLst/>
            </a:prstGeom>
            <a:solidFill>
              <a:srgbClr val="00B050"/>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600"/>
                <a:buFont typeface="Corbel"/>
                <a:buNone/>
              </a:pPr>
              <a:r>
                <a:rPr lang="en-US" sz="1600" dirty="0">
                  <a:solidFill>
                    <a:srgbClr val="0E0E0E"/>
                  </a:solidFill>
                  <a:latin typeface="Corbel"/>
                  <a:ea typeface="Corbel"/>
                  <a:cs typeface="Corbel"/>
                  <a:sym typeface="Corbel"/>
                </a:rPr>
                <a:t>Land Use &amp; Forests</a:t>
              </a:r>
              <a:endParaRPr sz="1600" dirty="0">
                <a:solidFill>
                  <a:srgbClr val="0E0E0E"/>
                </a:solidFill>
                <a:latin typeface="Corbel"/>
                <a:ea typeface="Corbel"/>
                <a:cs typeface="Corbel"/>
                <a:sym typeface="Corbel"/>
              </a:endParaRPr>
            </a:p>
          </p:txBody>
        </p:sp>
      </p:grpSp>
      <p:grpSp>
        <p:nvGrpSpPr>
          <p:cNvPr id="341" name="Google Shape;341;g3127f9c06b2_0_20"/>
          <p:cNvGrpSpPr/>
          <p:nvPr/>
        </p:nvGrpSpPr>
        <p:grpSpPr>
          <a:xfrm>
            <a:off x="6843601" y="2429951"/>
            <a:ext cx="1356680" cy="648363"/>
            <a:chOff x="3570307" y="668676"/>
            <a:chExt cx="1026000" cy="534600"/>
          </a:xfrm>
        </p:grpSpPr>
        <p:sp>
          <p:nvSpPr>
            <p:cNvPr id="342" name="Google Shape;342;g3127f9c06b2_0_2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600">
                <a:solidFill>
                  <a:srgbClr val="0E0E0E"/>
                </a:solidFill>
                <a:latin typeface="Corbel"/>
                <a:ea typeface="Corbel"/>
                <a:cs typeface="Corbel"/>
                <a:sym typeface="Corbel"/>
              </a:endParaRPr>
            </a:p>
          </p:txBody>
        </p:sp>
        <p:sp>
          <p:nvSpPr>
            <p:cNvPr id="343" name="Google Shape;343;g3127f9c06b2_0_2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600"/>
                <a:buFont typeface="Corbel"/>
                <a:buNone/>
              </a:pPr>
              <a:r>
                <a:rPr lang="en-US" sz="1600">
                  <a:solidFill>
                    <a:srgbClr val="0E0E0E"/>
                  </a:solidFill>
                  <a:latin typeface="Corbel"/>
                  <a:ea typeface="Corbel"/>
                  <a:cs typeface="Corbel"/>
                  <a:sym typeface="Corbel"/>
                </a:rPr>
                <a:t>Methodology</a:t>
              </a:r>
              <a:endParaRPr sz="1600">
                <a:solidFill>
                  <a:srgbClr val="0E0E0E"/>
                </a:solidFill>
                <a:latin typeface="Corbel"/>
                <a:ea typeface="Corbel"/>
                <a:cs typeface="Corbel"/>
                <a:sym typeface="Corbel"/>
              </a:endParaRPr>
            </a:p>
          </p:txBody>
        </p:sp>
      </p:grpSp>
      <p:grpSp>
        <p:nvGrpSpPr>
          <p:cNvPr id="344" name="Google Shape;344;g3127f9c06b2_0_20"/>
          <p:cNvGrpSpPr/>
          <p:nvPr/>
        </p:nvGrpSpPr>
        <p:grpSpPr>
          <a:xfrm>
            <a:off x="10149423" y="2408094"/>
            <a:ext cx="1356680" cy="648363"/>
            <a:chOff x="3570307" y="668676"/>
            <a:chExt cx="1026000" cy="534600"/>
          </a:xfrm>
        </p:grpSpPr>
        <p:sp>
          <p:nvSpPr>
            <p:cNvPr id="345" name="Google Shape;345;g3127f9c06b2_0_2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600">
                <a:solidFill>
                  <a:srgbClr val="0E0E0E"/>
                </a:solidFill>
                <a:latin typeface="Corbel"/>
                <a:ea typeface="Corbel"/>
                <a:cs typeface="Corbel"/>
                <a:sym typeface="Corbel"/>
              </a:endParaRPr>
            </a:p>
          </p:txBody>
        </p:sp>
        <p:sp>
          <p:nvSpPr>
            <p:cNvPr id="346" name="Google Shape;346;g3127f9c06b2_0_2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600"/>
                <a:buFont typeface="Corbel"/>
                <a:buNone/>
              </a:pPr>
              <a:r>
                <a:rPr lang="en-US" sz="1600">
                  <a:solidFill>
                    <a:srgbClr val="0E0E0E"/>
                  </a:solidFill>
                  <a:latin typeface="Corbel"/>
                  <a:ea typeface="Corbel"/>
                  <a:cs typeface="Corbel"/>
                  <a:sym typeface="Corbel"/>
                </a:rPr>
                <a:t>GSVER</a:t>
              </a:r>
              <a:endParaRPr sz="1600">
                <a:solidFill>
                  <a:srgbClr val="0E0E0E"/>
                </a:solidFill>
                <a:latin typeface="Corbel"/>
                <a:ea typeface="Corbel"/>
                <a:cs typeface="Corbel"/>
                <a:sym typeface="Corbel"/>
              </a:endParaRPr>
            </a:p>
          </p:txBody>
        </p:sp>
      </p:grpSp>
      <p:pic>
        <p:nvPicPr>
          <p:cNvPr id="347" name="Google Shape;347;g3127f9c06b2_0_20"/>
          <p:cNvPicPr preferRelativeResize="0"/>
          <p:nvPr/>
        </p:nvPicPr>
        <p:blipFill rotWithShape="1">
          <a:blip r:embed="rId4">
            <a:alphaModFix/>
          </a:blip>
          <a:srcRect/>
          <a:stretch/>
        </p:blipFill>
        <p:spPr>
          <a:xfrm>
            <a:off x="10420781" y="1320137"/>
            <a:ext cx="635790" cy="925657"/>
          </a:xfrm>
          <a:prstGeom prst="rect">
            <a:avLst/>
          </a:prstGeom>
          <a:noFill/>
          <a:ln>
            <a:noFill/>
          </a:ln>
        </p:spPr>
      </p:pic>
      <p:grpSp>
        <p:nvGrpSpPr>
          <p:cNvPr id="348" name="Google Shape;348;g3127f9c06b2_0_20"/>
          <p:cNvGrpSpPr/>
          <p:nvPr/>
        </p:nvGrpSpPr>
        <p:grpSpPr>
          <a:xfrm>
            <a:off x="8497350" y="2424295"/>
            <a:ext cx="1356680" cy="648363"/>
            <a:chOff x="3570307" y="668676"/>
            <a:chExt cx="1026000" cy="534600"/>
          </a:xfrm>
        </p:grpSpPr>
        <p:sp>
          <p:nvSpPr>
            <p:cNvPr id="349" name="Google Shape;349;g3127f9c06b2_0_2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600">
                <a:solidFill>
                  <a:schemeClr val="dk1"/>
                </a:solidFill>
                <a:latin typeface="Corbel"/>
                <a:ea typeface="Corbel"/>
                <a:cs typeface="Corbel"/>
                <a:sym typeface="Corbel"/>
              </a:endParaRPr>
            </a:p>
          </p:txBody>
        </p:sp>
        <p:sp>
          <p:nvSpPr>
            <p:cNvPr id="350" name="Google Shape;350;g3127f9c06b2_0_2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600"/>
                <a:buFont typeface="Corbel"/>
                <a:buNone/>
              </a:pPr>
              <a:r>
                <a:rPr lang="en-US" sz="1600">
                  <a:solidFill>
                    <a:srgbClr val="0E0E0E"/>
                  </a:solidFill>
                  <a:latin typeface="Corbel"/>
                  <a:ea typeface="Corbel"/>
                  <a:cs typeface="Corbel"/>
                  <a:sym typeface="Corbel"/>
                </a:rPr>
                <a:t>SDGs</a:t>
              </a:r>
              <a:endParaRPr sz="1600">
                <a:solidFill>
                  <a:srgbClr val="0E0E0E"/>
                </a:solidFill>
                <a:latin typeface="Corbel"/>
                <a:ea typeface="Corbel"/>
                <a:cs typeface="Corbel"/>
                <a:sym typeface="Corbel"/>
              </a:endParaRPr>
            </a:p>
          </p:txBody>
        </p:sp>
      </p:grpSp>
      <p:pic>
        <p:nvPicPr>
          <p:cNvPr id="351" name="Google Shape;351;g3127f9c06b2_0_20" descr="Global Goals Resources"/>
          <p:cNvPicPr preferRelativeResize="0"/>
          <p:nvPr/>
        </p:nvPicPr>
        <p:blipFill rotWithShape="1">
          <a:blip r:embed="rId5">
            <a:alphaModFix/>
          </a:blip>
          <a:srcRect l="27257" t="21574" r="27001" b="24958"/>
          <a:stretch/>
        </p:blipFill>
        <p:spPr>
          <a:xfrm>
            <a:off x="8621667" y="1343047"/>
            <a:ext cx="988716" cy="934714"/>
          </a:xfrm>
          <a:prstGeom prst="rect">
            <a:avLst/>
          </a:prstGeom>
          <a:noFill/>
          <a:ln>
            <a:noFill/>
          </a:ln>
        </p:spPr>
      </p:pic>
      <p:pic>
        <p:nvPicPr>
          <p:cNvPr id="352" name="Google Shape;352;g3127f9c06b2_0_20" descr="Bank outline"/>
          <p:cNvPicPr preferRelativeResize="0"/>
          <p:nvPr/>
        </p:nvPicPr>
        <p:blipFill rotWithShape="1">
          <a:blip r:embed="rId6">
            <a:alphaModFix/>
          </a:blip>
          <a:srcRect/>
          <a:stretch/>
        </p:blipFill>
        <p:spPr>
          <a:xfrm>
            <a:off x="3843837" y="1254369"/>
            <a:ext cx="1079934" cy="1079934"/>
          </a:xfrm>
          <a:prstGeom prst="rect">
            <a:avLst/>
          </a:prstGeom>
          <a:noFill/>
          <a:ln>
            <a:noFill/>
          </a:ln>
        </p:spPr>
      </p:pic>
      <p:grpSp>
        <p:nvGrpSpPr>
          <p:cNvPr id="353" name="Google Shape;353;g3127f9c06b2_0_20"/>
          <p:cNvGrpSpPr/>
          <p:nvPr/>
        </p:nvGrpSpPr>
        <p:grpSpPr>
          <a:xfrm>
            <a:off x="3793143" y="2454272"/>
            <a:ext cx="1356680" cy="648363"/>
            <a:chOff x="3570307" y="668676"/>
            <a:chExt cx="1026000" cy="534600"/>
          </a:xfrm>
        </p:grpSpPr>
        <p:sp>
          <p:nvSpPr>
            <p:cNvPr id="354" name="Google Shape;354;g3127f9c06b2_0_20"/>
            <p:cNvSpPr/>
            <p:nvPr/>
          </p:nvSpPr>
          <p:spPr>
            <a:xfrm>
              <a:off x="3570307" y="668676"/>
              <a:ext cx="1026000" cy="534600"/>
            </a:xfrm>
            <a:prstGeom prst="roundRect">
              <a:avLst>
                <a:gd name="adj" fmla="val 10000"/>
              </a:avLst>
            </a:prstGeom>
            <a:solidFill>
              <a:srgbClr val="00B050"/>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600">
                <a:solidFill>
                  <a:schemeClr val="dk1"/>
                </a:solidFill>
                <a:latin typeface="Corbel"/>
                <a:ea typeface="Corbel"/>
                <a:cs typeface="Corbel"/>
                <a:sym typeface="Corbel"/>
              </a:endParaRPr>
            </a:p>
          </p:txBody>
        </p:sp>
        <p:sp>
          <p:nvSpPr>
            <p:cNvPr id="355" name="Google Shape;355;g3127f9c06b2_0_20"/>
            <p:cNvSpPr txBox="1"/>
            <p:nvPr/>
          </p:nvSpPr>
          <p:spPr>
            <a:xfrm>
              <a:off x="3585967" y="684336"/>
              <a:ext cx="994800" cy="503400"/>
            </a:xfrm>
            <a:prstGeom prst="rect">
              <a:avLst/>
            </a:prstGeom>
            <a:solidFill>
              <a:srgbClr val="00B050"/>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600"/>
                <a:buFont typeface="Corbel"/>
                <a:buNone/>
              </a:pPr>
              <a:r>
                <a:rPr lang="en-US" sz="1600">
                  <a:solidFill>
                    <a:srgbClr val="0E0E0E"/>
                  </a:solidFill>
                  <a:latin typeface="Corbel"/>
                  <a:ea typeface="Corbel"/>
                  <a:cs typeface="Corbel"/>
                  <a:sym typeface="Corbel"/>
                </a:rPr>
                <a:t>Principles and Requirements</a:t>
              </a:r>
              <a:endParaRPr sz="1600">
                <a:solidFill>
                  <a:srgbClr val="0E0E0E"/>
                </a:solidFill>
                <a:latin typeface="Corbel"/>
                <a:ea typeface="Corbel"/>
                <a:cs typeface="Corbel"/>
                <a:sym typeface="Corbel"/>
              </a:endParaRPr>
            </a:p>
          </p:txBody>
        </p:sp>
      </p:grpSp>
      <p:cxnSp>
        <p:nvCxnSpPr>
          <p:cNvPr id="356" name="Google Shape;356;g3127f9c06b2_0_20"/>
          <p:cNvCxnSpPr>
            <a:stCxn id="354" idx="2"/>
            <a:endCxn id="357" idx="0"/>
          </p:cNvCxnSpPr>
          <p:nvPr/>
        </p:nvCxnSpPr>
        <p:spPr>
          <a:xfrm rot="-5400000" flipH="1">
            <a:off x="4666183" y="2907935"/>
            <a:ext cx="387000" cy="776400"/>
          </a:xfrm>
          <a:prstGeom prst="bentConnector3">
            <a:avLst>
              <a:gd name="adj1" fmla="val 50006"/>
            </a:avLst>
          </a:prstGeom>
          <a:noFill/>
          <a:ln w="9525" cap="flat" cmpd="sng">
            <a:solidFill>
              <a:schemeClr val="accent1"/>
            </a:solidFill>
            <a:prstDash val="solid"/>
            <a:round/>
            <a:headEnd type="none" w="sm" len="sm"/>
            <a:tailEnd type="triangle" w="med" len="med"/>
          </a:ln>
        </p:spPr>
      </p:cxnSp>
      <p:cxnSp>
        <p:nvCxnSpPr>
          <p:cNvPr id="358" name="Google Shape;358;g3127f9c06b2_0_20"/>
          <p:cNvCxnSpPr>
            <a:stCxn id="339" idx="2"/>
            <a:endCxn id="359" idx="1"/>
          </p:cNvCxnSpPr>
          <p:nvPr/>
        </p:nvCxnSpPr>
        <p:spPr>
          <a:xfrm rot="-5400000" flipH="1">
            <a:off x="5673356" y="3421814"/>
            <a:ext cx="1480500" cy="793500"/>
          </a:xfrm>
          <a:prstGeom prst="bentConnector2">
            <a:avLst/>
          </a:prstGeom>
          <a:noFill/>
          <a:ln w="9525" cap="flat" cmpd="sng">
            <a:solidFill>
              <a:schemeClr val="accent1"/>
            </a:solidFill>
            <a:prstDash val="solid"/>
            <a:round/>
            <a:headEnd type="none" w="sm" len="sm"/>
            <a:tailEnd type="triangle" w="med" len="med"/>
          </a:ln>
        </p:spPr>
      </p:cxnSp>
      <p:sp>
        <p:nvSpPr>
          <p:cNvPr id="357" name="Google Shape;357;g3127f9c06b2_0_20"/>
          <p:cNvSpPr txBox="1"/>
          <p:nvPr/>
        </p:nvSpPr>
        <p:spPr>
          <a:xfrm>
            <a:off x="3980272" y="3489680"/>
            <a:ext cx="2535300" cy="1477500"/>
          </a:xfrm>
          <a:prstGeom prst="rect">
            <a:avLst/>
          </a:prstGeom>
          <a:solidFill>
            <a:schemeClr val="lt1"/>
          </a:solidFill>
          <a:ln w="9525" cap="flat" cmpd="sng">
            <a:solidFill>
              <a:srgbClr val="595959"/>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Principles and Requirements</a:t>
            </a:r>
            <a:endParaRPr>
              <a:solidFill>
                <a:schemeClr val="dk1"/>
              </a:solidFill>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Stakeholder</a:t>
            </a:r>
            <a:endParaRPr>
              <a:solidFill>
                <a:schemeClr val="dk1"/>
              </a:solidFill>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Safeguarding</a:t>
            </a:r>
            <a:endParaRPr>
              <a:solidFill>
                <a:schemeClr val="dk1"/>
              </a:solidFill>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Gender</a:t>
            </a:r>
            <a:endParaRPr>
              <a:solidFill>
                <a:schemeClr val="dk1"/>
              </a:solidFill>
            </a:endParaRPr>
          </a:p>
        </p:txBody>
      </p:sp>
      <p:sp>
        <p:nvSpPr>
          <p:cNvPr id="359" name="Google Shape;359;g3127f9c06b2_0_20"/>
          <p:cNvSpPr txBox="1"/>
          <p:nvPr/>
        </p:nvSpPr>
        <p:spPr>
          <a:xfrm>
            <a:off x="6810378" y="3404409"/>
            <a:ext cx="4661100" cy="2308800"/>
          </a:xfrm>
          <a:prstGeom prst="rect">
            <a:avLst/>
          </a:prstGeom>
          <a:solidFill>
            <a:schemeClr val="lt1"/>
          </a:solidFill>
          <a:ln w="9525" cap="flat" cmpd="sng">
            <a:solidFill>
              <a:srgbClr val="595959"/>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Providing or improving access to services at the household or community or institution level</a:t>
            </a:r>
            <a:endParaRPr/>
          </a:p>
          <a:p>
            <a:pPr marL="742950" marR="0" lvl="1" indent="-285750" algn="l" rtl="0">
              <a:spcBef>
                <a:spcPts val="0"/>
              </a:spcBef>
              <a:spcAft>
                <a:spcPts val="0"/>
              </a:spcAft>
              <a:buClr>
                <a:schemeClr val="dk1"/>
              </a:buClr>
              <a:buSzPts val="1800"/>
              <a:buFont typeface="Arial"/>
              <a:buChar char="•"/>
            </a:pPr>
            <a:r>
              <a:rPr lang="en-US" sz="1800" b="0" i="0" u="none" strike="noStrike" cap="none">
                <a:solidFill>
                  <a:schemeClr val="dk1"/>
                </a:solidFill>
                <a:latin typeface="Corbel"/>
                <a:ea typeface="Corbel"/>
                <a:cs typeface="Corbel"/>
                <a:sym typeface="Corbel"/>
              </a:rPr>
              <a:t>End-use energy efficiency</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Clear description of the ownership of GSVERs</a:t>
            </a:r>
            <a:endParaRPr/>
          </a:p>
          <a:p>
            <a:pPr marL="742950" marR="0" lvl="1" indent="-285750" algn="l" rtl="0">
              <a:spcBef>
                <a:spcPts val="0"/>
              </a:spcBef>
              <a:spcAft>
                <a:spcPts val="0"/>
              </a:spcAft>
              <a:buClr>
                <a:schemeClr val="dk1"/>
              </a:buClr>
              <a:buSzPts val="1800"/>
              <a:buFont typeface="Arial"/>
              <a:buChar char="•"/>
            </a:pPr>
            <a:r>
              <a:rPr lang="en-US" sz="1800" b="0" i="0" u="none" strike="noStrike" cap="none">
                <a:solidFill>
                  <a:schemeClr val="dk1"/>
                </a:solidFill>
                <a:latin typeface="Corbel"/>
                <a:ea typeface="Corbel"/>
                <a:cs typeface="Corbel"/>
                <a:sym typeface="Corbel"/>
              </a:rPr>
              <a:t>Transfer of ownership discussed at LSC</a:t>
            </a:r>
            <a:endParaRPr/>
          </a:p>
          <a:p>
            <a:pPr marL="285750" marR="0" lvl="0" indent="-285750" algn="l" rtl="0">
              <a:spcBef>
                <a:spcPts val="0"/>
              </a:spcBef>
              <a:spcAft>
                <a:spcPts val="0"/>
              </a:spcAft>
              <a:buClr>
                <a:schemeClr val="dk1"/>
              </a:buClr>
              <a:buSzPts val="1800"/>
              <a:buFont typeface="Arial"/>
              <a:buChar char="•"/>
            </a:pPr>
            <a:r>
              <a:rPr lang="en-US" sz="1800">
                <a:solidFill>
                  <a:schemeClr val="dk1"/>
                </a:solidFill>
                <a:latin typeface="Corbel"/>
                <a:ea typeface="Corbel"/>
                <a:cs typeface="Corbel"/>
                <a:sym typeface="Corbel"/>
              </a:rPr>
              <a:t>Additionality</a:t>
            </a:r>
            <a:endParaRPr/>
          </a:p>
        </p:txBody>
      </p:sp>
      <p:grpSp>
        <p:nvGrpSpPr>
          <p:cNvPr id="360" name="Google Shape;360;g3127f9c06b2_0_20"/>
          <p:cNvGrpSpPr/>
          <p:nvPr/>
        </p:nvGrpSpPr>
        <p:grpSpPr>
          <a:xfrm>
            <a:off x="607257" y="5082078"/>
            <a:ext cx="4366467" cy="1453759"/>
            <a:chOff x="6864293" y="626387"/>
            <a:chExt cx="1092600" cy="546300"/>
          </a:xfrm>
        </p:grpSpPr>
        <p:sp>
          <p:nvSpPr>
            <p:cNvPr id="361" name="Google Shape;361;g3127f9c06b2_0_20"/>
            <p:cNvSpPr/>
            <p:nvPr/>
          </p:nvSpPr>
          <p:spPr>
            <a:xfrm>
              <a:off x="6864293" y="626387"/>
              <a:ext cx="1092600" cy="546300"/>
            </a:xfrm>
            <a:prstGeom prst="roundRect">
              <a:avLst>
                <a:gd name="adj" fmla="val 10000"/>
              </a:avLst>
            </a:prstGeom>
            <a:solidFill>
              <a:srgbClr val="BFE471"/>
            </a:solidFill>
            <a:ln w="107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62" name="Google Shape;362;g3127f9c06b2_0_20"/>
            <p:cNvSpPr txBox="1"/>
            <p:nvPr/>
          </p:nvSpPr>
          <p:spPr>
            <a:xfrm>
              <a:off x="6880295" y="642389"/>
              <a:ext cx="1060800" cy="514200"/>
            </a:xfrm>
            <a:prstGeom prst="rect">
              <a:avLst/>
            </a:prstGeom>
            <a:solidFill>
              <a:srgbClr val="BFE471"/>
            </a:solidFill>
            <a:ln>
              <a:noFill/>
            </a:ln>
          </p:spPr>
          <p:txBody>
            <a:bodyPr spcFirstLastPara="1" wrap="square" lIns="13325" tIns="8875" rIns="13325" bIns="8875" anchor="ctr"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a:solidFill>
                    <a:schemeClr val="lt1"/>
                  </a:solidFill>
                  <a:latin typeface="Corbel"/>
                  <a:ea typeface="Corbel"/>
                  <a:cs typeface="Corbel"/>
                  <a:sym typeface="Corbel"/>
                </a:rPr>
                <a:t>Compliance must be demonstrated at a Standard and Activity level, as well as the methodology level!</a:t>
              </a:r>
              <a:endParaRPr sz="1800">
                <a:solidFill>
                  <a:schemeClr val="lt1"/>
                </a:solidFill>
                <a:latin typeface="Corbel"/>
                <a:ea typeface="Corbel"/>
                <a:cs typeface="Corbel"/>
                <a:sym typeface="Corbel"/>
              </a:endParaRPr>
            </a:p>
            <a:p>
              <a:pPr marL="0" marR="0" lvl="0" indent="0" algn="l" rtl="0">
                <a:lnSpc>
                  <a:spcPct val="90000"/>
                </a:lnSpc>
                <a:spcBef>
                  <a:spcPts val="630"/>
                </a:spcBef>
                <a:spcAft>
                  <a:spcPts val="0"/>
                </a:spcAft>
                <a:buClr>
                  <a:schemeClr val="lt1"/>
                </a:buClr>
                <a:buSzPts val="1800"/>
                <a:buFont typeface="Corbel"/>
                <a:buNone/>
              </a:pPr>
              <a:r>
                <a:rPr lang="en-US" sz="1800">
                  <a:solidFill>
                    <a:schemeClr val="lt1"/>
                  </a:solidFill>
                  <a:latin typeface="Corbel"/>
                  <a:ea typeface="Corbel"/>
                  <a:cs typeface="Corbel"/>
                  <a:sym typeface="Corbel"/>
                </a:rPr>
                <a:t>Remember to refer to the Principles and Activity Requirements when planning.</a:t>
              </a:r>
              <a:endParaRPr/>
            </a:p>
          </p:txBody>
        </p:sp>
      </p:grpSp>
      <p:pic>
        <p:nvPicPr>
          <p:cNvPr id="363" name="Google Shape;363;g3127f9c06b2_0_20"/>
          <p:cNvPicPr preferRelativeResize="0"/>
          <p:nvPr/>
        </p:nvPicPr>
        <p:blipFill rotWithShape="1">
          <a:blip r:embed="rId7">
            <a:alphaModFix/>
          </a:blip>
          <a:srcRect/>
          <a:stretch/>
        </p:blipFill>
        <p:spPr>
          <a:xfrm>
            <a:off x="7021695" y="1326935"/>
            <a:ext cx="934800" cy="934800"/>
          </a:xfrm>
          <a:prstGeom prst="rect">
            <a:avLst/>
          </a:prstGeom>
          <a:noFill/>
          <a:ln>
            <a:noFill/>
          </a:ln>
        </p:spPr>
      </p:pic>
      <p:pic>
        <p:nvPicPr>
          <p:cNvPr id="364" name="Google Shape;364;g3127f9c06b2_0_20"/>
          <p:cNvPicPr preferRelativeResize="0"/>
          <p:nvPr/>
        </p:nvPicPr>
        <p:blipFill rotWithShape="1">
          <a:blip r:embed="rId7">
            <a:alphaModFix/>
          </a:blip>
          <a:srcRect/>
          <a:stretch/>
        </p:blipFill>
        <p:spPr>
          <a:xfrm>
            <a:off x="5443660" y="1615806"/>
            <a:ext cx="630000" cy="630000"/>
          </a:xfrm>
          <a:prstGeom prst="rect">
            <a:avLst/>
          </a:prstGeom>
          <a:noFill/>
          <a:ln>
            <a:noFill/>
          </a:ln>
        </p:spPr>
      </p:pic>
      <p:pic>
        <p:nvPicPr>
          <p:cNvPr id="365" name="Google Shape;365;g3127f9c06b2_0_20"/>
          <p:cNvPicPr preferRelativeResize="0"/>
          <p:nvPr/>
        </p:nvPicPr>
        <p:blipFill rotWithShape="1">
          <a:blip r:embed="rId8">
            <a:alphaModFix/>
          </a:blip>
          <a:srcRect/>
          <a:stretch/>
        </p:blipFill>
        <p:spPr>
          <a:xfrm>
            <a:off x="5991782" y="1615831"/>
            <a:ext cx="629955" cy="62995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g3127f9c06b2_0_0"/>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Eligible Activities</a:t>
            </a:r>
            <a:endParaRPr/>
          </a:p>
        </p:txBody>
      </p:sp>
      <p:pic>
        <p:nvPicPr>
          <p:cNvPr id="372" name="Google Shape;372;g3127f9c06b2_0_0"/>
          <p:cNvPicPr preferRelativeResize="0"/>
          <p:nvPr/>
        </p:nvPicPr>
        <p:blipFill rotWithShape="1">
          <a:blip r:embed="rId3">
            <a:alphaModFix/>
          </a:blip>
          <a:srcRect t="18955" r="15640" b="25359"/>
          <a:stretch/>
        </p:blipFill>
        <p:spPr>
          <a:xfrm>
            <a:off x="7240200" y="775600"/>
            <a:ext cx="2560320" cy="2560320"/>
          </a:xfrm>
          <a:prstGeom prst="rect">
            <a:avLst/>
          </a:prstGeom>
          <a:noFill/>
          <a:ln>
            <a:noFill/>
          </a:ln>
        </p:spPr>
      </p:pic>
      <p:pic>
        <p:nvPicPr>
          <p:cNvPr id="373" name="Google Shape;373;g3127f9c06b2_0_0"/>
          <p:cNvPicPr preferRelativeResize="0"/>
          <p:nvPr/>
        </p:nvPicPr>
        <p:blipFill rotWithShape="1">
          <a:blip r:embed="rId4">
            <a:alphaModFix/>
          </a:blip>
          <a:srcRect t="36828"/>
          <a:stretch/>
        </p:blipFill>
        <p:spPr>
          <a:xfrm>
            <a:off x="4469700" y="775600"/>
            <a:ext cx="2560320" cy="2560320"/>
          </a:xfrm>
          <a:prstGeom prst="rect">
            <a:avLst/>
          </a:prstGeom>
          <a:noFill/>
          <a:ln>
            <a:noFill/>
          </a:ln>
        </p:spPr>
      </p:pic>
      <p:pic>
        <p:nvPicPr>
          <p:cNvPr id="374" name="Google Shape;374;g3127f9c06b2_0_0"/>
          <p:cNvPicPr preferRelativeResize="0"/>
          <p:nvPr/>
        </p:nvPicPr>
        <p:blipFill rotWithShape="1">
          <a:blip r:embed="rId5">
            <a:alphaModFix/>
          </a:blip>
          <a:srcRect r="15647"/>
          <a:stretch/>
        </p:blipFill>
        <p:spPr>
          <a:xfrm>
            <a:off x="7240200" y="3534525"/>
            <a:ext cx="2560320" cy="2560320"/>
          </a:xfrm>
          <a:prstGeom prst="rect">
            <a:avLst/>
          </a:prstGeom>
          <a:noFill/>
          <a:ln>
            <a:noFill/>
          </a:ln>
        </p:spPr>
      </p:pic>
      <p:pic>
        <p:nvPicPr>
          <p:cNvPr id="375" name="Google Shape;375;g3127f9c06b2_0_0"/>
          <p:cNvPicPr preferRelativeResize="0"/>
          <p:nvPr/>
        </p:nvPicPr>
        <p:blipFill rotWithShape="1">
          <a:blip r:embed="rId6">
            <a:alphaModFix/>
          </a:blip>
          <a:srcRect t="38901"/>
          <a:stretch/>
        </p:blipFill>
        <p:spPr>
          <a:xfrm>
            <a:off x="4469700" y="3534525"/>
            <a:ext cx="2560320" cy="2560320"/>
          </a:xfrm>
          <a:prstGeom prst="rect">
            <a:avLst/>
          </a:prstGeom>
          <a:noFill/>
          <a:ln>
            <a:noFill/>
          </a:ln>
        </p:spPr>
      </p:pic>
      <p:sp>
        <p:nvSpPr>
          <p:cNvPr id="376" name="Google Shape;376;g3127f9c06b2_0_0"/>
          <p:cNvSpPr txBox="1"/>
          <p:nvPr/>
        </p:nvSpPr>
        <p:spPr>
          <a:xfrm>
            <a:off x="5176350" y="775600"/>
            <a:ext cx="1839300" cy="492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2000">
                <a:solidFill>
                  <a:schemeClr val="lt1"/>
                </a:solidFill>
                <a:latin typeface="Corbel"/>
                <a:ea typeface="Corbel"/>
                <a:cs typeface="Corbel"/>
                <a:sym typeface="Corbel"/>
              </a:rPr>
              <a:t>Active Planting</a:t>
            </a:r>
            <a:endParaRPr sz="2000">
              <a:solidFill>
                <a:schemeClr val="lt1"/>
              </a:solidFill>
              <a:latin typeface="Corbel"/>
              <a:ea typeface="Corbel"/>
              <a:cs typeface="Corbel"/>
              <a:sym typeface="Corbel"/>
            </a:endParaRPr>
          </a:p>
        </p:txBody>
      </p:sp>
      <p:sp>
        <p:nvSpPr>
          <p:cNvPr id="377" name="Google Shape;377;g3127f9c06b2_0_0"/>
          <p:cNvSpPr txBox="1"/>
          <p:nvPr/>
        </p:nvSpPr>
        <p:spPr>
          <a:xfrm>
            <a:off x="7961225" y="775600"/>
            <a:ext cx="1839300" cy="8004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2000">
                <a:solidFill>
                  <a:schemeClr val="lt1"/>
                </a:solidFill>
                <a:latin typeface="Corbel"/>
                <a:ea typeface="Corbel"/>
                <a:cs typeface="Corbel"/>
                <a:sym typeface="Corbel"/>
              </a:rPr>
              <a:t>Agroforestry/ Silvopasture</a:t>
            </a:r>
            <a:endParaRPr sz="2000">
              <a:solidFill>
                <a:schemeClr val="lt1"/>
              </a:solidFill>
              <a:latin typeface="Corbel"/>
              <a:ea typeface="Corbel"/>
              <a:cs typeface="Corbel"/>
              <a:sym typeface="Corbel"/>
            </a:endParaRPr>
          </a:p>
        </p:txBody>
      </p:sp>
      <p:sp>
        <p:nvSpPr>
          <p:cNvPr id="378" name="Google Shape;378;g3127f9c06b2_0_0"/>
          <p:cNvSpPr txBox="1"/>
          <p:nvPr/>
        </p:nvSpPr>
        <p:spPr>
          <a:xfrm>
            <a:off x="5190725" y="3534525"/>
            <a:ext cx="1839300" cy="1108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2000">
                <a:solidFill>
                  <a:schemeClr val="lt1"/>
                </a:solidFill>
                <a:latin typeface="Corbel"/>
                <a:ea typeface="Corbel"/>
                <a:cs typeface="Corbel"/>
                <a:sym typeface="Corbel"/>
              </a:rPr>
              <a:t>Assisted Natural Regeneration</a:t>
            </a:r>
            <a:endParaRPr sz="2000">
              <a:solidFill>
                <a:schemeClr val="lt1"/>
              </a:solidFill>
              <a:latin typeface="Corbel"/>
              <a:ea typeface="Corbel"/>
              <a:cs typeface="Corbel"/>
              <a:sym typeface="Corbel"/>
            </a:endParaRPr>
          </a:p>
        </p:txBody>
      </p:sp>
      <p:sp>
        <p:nvSpPr>
          <p:cNvPr id="379" name="Google Shape;379;g3127f9c06b2_0_0"/>
          <p:cNvSpPr txBox="1"/>
          <p:nvPr/>
        </p:nvSpPr>
        <p:spPr>
          <a:xfrm>
            <a:off x="7961225" y="3534525"/>
            <a:ext cx="1839300" cy="8004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US" sz="2000">
                <a:solidFill>
                  <a:schemeClr val="lt1"/>
                </a:solidFill>
                <a:latin typeface="Corbel"/>
                <a:ea typeface="Corbel"/>
                <a:cs typeface="Corbel"/>
                <a:sym typeface="Corbel"/>
              </a:rPr>
              <a:t>Rotational Forestry</a:t>
            </a:r>
            <a:endParaRPr sz="2000">
              <a:solidFill>
                <a:schemeClr val="lt1"/>
              </a:solidFill>
              <a:latin typeface="Corbel"/>
              <a:ea typeface="Corbel"/>
              <a:cs typeface="Corbel"/>
              <a:sym typeface="Corbe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19026F-9C9A-478C-E3A5-BE7992C103D1}"/>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E03D95C8-0D7A-59A4-EE00-71F9E78E3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pic>
        <p:nvPicPr>
          <p:cNvPr id="4" name="Picture 3" descr="Sunlight filtering thru a forest woodland and underbrush">
            <a:extLst>
              <a:ext uri="{FF2B5EF4-FFF2-40B4-BE49-F238E27FC236}">
                <a16:creationId xmlns:a16="http://schemas.microsoft.com/office/drawing/2014/main" id="{CC1B11E5-0ACA-5022-D498-21E790CF06A4}"/>
              </a:ext>
            </a:extLst>
          </p:cNvPr>
          <p:cNvPicPr>
            <a:picLocks noChangeAspect="1"/>
          </p:cNvPicPr>
          <p:nvPr/>
        </p:nvPicPr>
        <p:blipFill>
          <a:blip r:embed="rId3"/>
          <a:srcRect t="10920" r="-1" b="4471"/>
          <a:stretch/>
        </p:blipFill>
        <p:spPr>
          <a:xfrm>
            <a:off x="20" y="1"/>
            <a:ext cx="12188932" cy="6858000"/>
          </a:xfrm>
          <a:prstGeom prst="rect">
            <a:avLst/>
          </a:prstGeom>
        </p:spPr>
      </p:pic>
      <p:sp>
        <p:nvSpPr>
          <p:cNvPr id="30" name="Rectangle 29">
            <a:extLst>
              <a:ext uri="{FF2B5EF4-FFF2-40B4-BE49-F238E27FC236}">
                <a16:creationId xmlns:a16="http://schemas.microsoft.com/office/drawing/2014/main" id="{193CF17F-D303-B1F3-67B5-A86FF8EB1C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2" name="Title 1">
            <a:extLst>
              <a:ext uri="{FF2B5EF4-FFF2-40B4-BE49-F238E27FC236}">
                <a16:creationId xmlns:a16="http://schemas.microsoft.com/office/drawing/2014/main" id="{5BDC02E8-114A-6900-8687-60482C4D3568}"/>
              </a:ext>
            </a:extLst>
          </p:cNvPr>
          <p:cNvSpPr>
            <a:spLocks noGrp="1"/>
          </p:cNvSpPr>
          <p:nvPr>
            <p:ph type="title"/>
          </p:nvPr>
        </p:nvSpPr>
        <p:spPr>
          <a:xfrm>
            <a:off x="252919" y="1123837"/>
            <a:ext cx="2947482" cy="4601183"/>
          </a:xfrm>
        </p:spPr>
        <p:txBody>
          <a:bodyPr>
            <a:normAutofit/>
          </a:bodyPr>
          <a:lstStyle/>
          <a:p>
            <a:r>
              <a:rPr lang="en-GB"/>
              <a:t>Audience questions</a:t>
            </a:r>
            <a:endParaRPr lang="en-GB" dirty="0"/>
          </a:p>
        </p:txBody>
      </p:sp>
      <p:sp>
        <p:nvSpPr>
          <p:cNvPr id="32" name="Rectangle 31">
            <a:extLst>
              <a:ext uri="{FF2B5EF4-FFF2-40B4-BE49-F238E27FC236}">
                <a16:creationId xmlns:a16="http://schemas.microsoft.com/office/drawing/2014/main" id="{470C36E6-0215-5CAB-13B2-F8DB043E8E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9" name="Content Placeholder 8">
            <a:extLst>
              <a:ext uri="{FF2B5EF4-FFF2-40B4-BE49-F238E27FC236}">
                <a16:creationId xmlns:a16="http://schemas.microsoft.com/office/drawing/2014/main" id="{ED3AF57A-5AC1-4081-2D08-E060A11C2F2F}"/>
              </a:ext>
            </a:extLst>
          </p:cNvPr>
          <p:cNvSpPr>
            <a:spLocks noGrp="1"/>
          </p:cNvSpPr>
          <p:nvPr>
            <p:ph idx="1"/>
          </p:nvPr>
        </p:nvSpPr>
        <p:spPr>
          <a:xfrm>
            <a:off x="3972128" y="971055"/>
            <a:ext cx="7315200" cy="4901938"/>
          </a:xfrm>
        </p:spPr>
        <p:txBody>
          <a:bodyPr>
            <a:normAutofit/>
          </a:bodyPr>
          <a:lstStyle/>
          <a:p>
            <a:pPr>
              <a:buFont typeface="Wingdings" panose="05000000000000000000" pitchFamily="2" charset="2"/>
              <a:buChar char="v"/>
            </a:pPr>
            <a:r>
              <a:rPr lang="en-US" sz="2400" dirty="0"/>
              <a:t>What criteria should be considered when assessing the eligibility of an Afforestation/Reforestation project?</a:t>
            </a:r>
          </a:p>
          <a:p>
            <a:pPr>
              <a:buFont typeface="Wingdings" panose="05000000000000000000" pitchFamily="2" charset="2"/>
              <a:buChar char="ü"/>
            </a:pPr>
            <a:r>
              <a:rPr lang="en-US" sz="2400" dirty="0"/>
              <a:t>Eligible under the </a:t>
            </a:r>
            <a:r>
              <a:rPr lang="en-US" sz="2400" dirty="0">
                <a:sym typeface="Corbel"/>
              </a:rPr>
              <a:t>Land Use &amp; Forests </a:t>
            </a:r>
            <a:r>
              <a:rPr lang="en-US" sz="2400" dirty="0"/>
              <a:t>Activity Requirements</a:t>
            </a:r>
          </a:p>
          <a:p>
            <a:pPr>
              <a:buFont typeface="Wingdings" panose="05000000000000000000" pitchFamily="2" charset="2"/>
              <a:buChar char="ü"/>
            </a:pPr>
            <a:r>
              <a:rPr lang="en-US" sz="2400" dirty="0"/>
              <a:t>Complies with the Methodology</a:t>
            </a:r>
          </a:p>
          <a:p>
            <a:pPr>
              <a:buFont typeface="Wingdings" panose="05000000000000000000" pitchFamily="2" charset="2"/>
              <a:buChar char="ü"/>
            </a:pPr>
            <a:r>
              <a:rPr lang="en-US" sz="2400" dirty="0"/>
              <a:t>Eligible activity</a:t>
            </a:r>
          </a:p>
          <a:p>
            <a:pPr>
              <a:buFont typeface="Wingdings" panose="05000000000000000000" pitchFamily="2" charset="2"/>
              <a:buChar char="ü"/>
            </a:pPr>
            <a:r>
              <a:rPr lang="en-US" sz="2400" dirty="0"/>
              <a:t>Complies with host country laws and regulations</a:t>
            </a:r>
          </a:p>
          <a:p>
            <a:pPr>
              <a:buFont typeface="Wingdings" panose="05000000000000000000" pitchFamily="2" charset="2"/>
              <a:buChar char="ü"/>
            </a:pPr>
            <a:r>
              <a:rPr lang="en-US" sz="2400" dirty="0"/>
              <a:t>Suitability of the project from a stakeholder perspective</a:t>
            </a:r>
          </a:p>
        </p:txBody>
      </p:sp>
      <p:sp>
        <p:nvSpPr>
          <p:cNvPr id="34" name="Rectangle 33">
            <a:extLst>
              <a:ext uri="{FF2B5EF4-FFF2-40B4-BE49-F238E27FC236}">
                <a16:creationId xmlns:a16="http://schemas.microsoft.com/office/drawing/2014/main" id="{6F21CD3F-DF59-797E-486B-8D4268063A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Tree>
    <p:extLst>
      <p:ext uri="{BB962C8B-B14F-4D97-AF65-F5344CB8AC3E}">
        <p14:creationId xmlns:p14="http://schemas.microsoft.com/office/powerpoint/2010/main" val="199009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p:cTn id="7" dur="1000" fill="hold"/>
                                        <p:tgtEl>
                                          <p:spTgt spid="9">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9">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9">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9">
                                            <p:txEl>
                                              <p:pRg st="1" end="1"/>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p:cTn id="13" dur="1000" fill="hold"/>
                                        <p:tgtEl>
                                          <p:spTgt spid="9">
                                            <p:txEl>
                                              <p:pRg st="2" end="2"/>
                                            </p:txEl>
                                          </p:spTgt>
                                        </p:tgtEl>
                                        <p:attrNameLst>
                                          <p:attrName>ppt_w</p:attrName>
                                        </p:attrNameLst>
                                      </p:cBhvr>
                                      <p:tavLst>
                                        <p:tav tm="0">
                                          <p:val>
                                            <p:fltVal val="0"/>
                                          </p:val>
                                        </p:tav>
                                        <p:tav tm="100000">
                                          <p:val>
                                            <p:strVal val="#ppt_w"/>
                                          </p:val>
                                        </p:tav>
                                      </p:tavLst>
                                    </p:anim>
                                    <p:anim calcmode="lin" valueType="num">
                                      <p:cBhvr>
                                        <p:cTn id="14" dur="1000" fill="hold"/>
                                        <p:tgtEl>
                                          <p:spTgt spid="9">
                                            <p:txEl>
                                              <p:pRg st="2" end="2"/>
                                            </p:txEl>
                                          </p:spTgt>
                                        </p:tgtEl>
                                        <p:attrNameLst>
                                          <p:attrName>ppt_h</p:attrName>
                                        </p:attrNameLst>
                                      </p:cBhvr>
                                      <p:tavLst>
                                        <p:tav tm="0">
                                          <p:val>
                                            <p:fltVal val="0"/>
                                          </p:val>
                                        </p:tav>
                                        <p:tav tm="100000">
                                          <p:val>
                                            <p:strVal val="#ppt_h"/>
                                          </p:val>
                                        </p:tav>
                                      </p:tavLst>
                                    </p:anim>
                                    <p:anim calcmode="lin" valueType="num">
                                      <p:cBhvr>
                                        <p:cTn id="15" dur="1000" fill="hold"/>
                                        <p:tgtEl>
                                          <p:spTgt spid="9">
                                            <p:txEl>
                                              <p:pRg st="2" end="2"/>
                                            </p:txEl>
                                          </p:spTgt>
                                        </p:tgtEl>
                                        <p:attrNameLst>
                                          <p:attrName>style.rotation</p:attrName>
                                        </p:attrNameLst>
                                      </p:cBhvr>
                                      <p:tavLst>
                                        <p:tav tm="0">
                                          <p:val>
                                            <p:fltVal val="90"/>
                                          </p:val>
                                        </p:tav>
                                        <p:tav tm="100000">
                                          <p:val>
                                            <p:fltVal val="0"/>
                                          </p:val>
                                        </p:tav>
                                      </p:tavLst>
                                    </p:anim>
                                    <p:animEffect transition="in" filter="fade">
                                      <p:cBhvr>
                                        <p:cTn id="16" dur="1000"/>
                                        <p:tgtEl>
                                          <p:spTgt spid="9">
                                            <p:txEl>
                                              <p:pRg st="2" end="2"/>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p:cTn id="19" dur="1000" fill="hold"/>
                                        <p:tgtEl>
                                          <p:spTgt spid="9">
                                            <p:txEl>
                                              <p:pRg st="3" end="3"/>
                                            </p:txEl>
                                          </p:spTgt>
                                        </p:tgtEl>
                                        <p:attrNameLst>
                                          <p:attrName>ppt_w</p:attrName>
                                        </p:attrNameLst>
                                      </p:cBhvr>
                                      <p:tavLst>
                                        <p:tav tm="0">
                                          <p:val>
                                            <p:fltVal val="0"/>
                                          </p:val>
                                        </p:tav>
                                        <p:tav tm="100000">
                                          <p:val>
                                            <p:strVal val="#ppt_w"/>
                                          </p:val>
                                        </p:tav>
                                      </p:tavLst>
                                    </p:anim>
                                    <p:anim calcmode="lin" valueType="num">
                                      <p:cBhvr>
                                        <p:cTn id="20" dur="1000" fill="hold"/>
                                        <p:tgtEl>
                                          <p:spTgt spid="9">
                                            <p:txEl>
                                              <p:pRg st="3" end="3"/>
                                            </p:txEl>
                                          </p:spTgt>
                                        </p:tgtEl>
                                        <p:attrNameLst>
                                          <p:attrName>ppt_h</p:attrName>
                                        </p:attrNameLst>
                                      </p:cBhvr>
                                      <p:tavLst>
                                        <p:tav tm="0">
                                          <p:val>
                                            <p:fltVal val="0"/>
                                          </p:val>
                                        </p:tav>
                                        <p:tav tm="100000">
                                          <p:val>
                                            <p:strVal val="#ppt_h"/>
                                          </p:val>
                                        </p:tav>
                                      </p:tavLst>
                                    </p:anim>
                                    <p:anim calcmode="lin" valueType="num">
                                      <p:cBhvr>
                                        <p:cTn id="21" dur="1000" fill="hold"/>
                                        <p:tgtEl>
                                          <p:spTgt spid="9">
                                            <p:txEl>
                                              <p:pRg st="3" end="3"/>
                                            </p:txEl>
                                          </p:spTgt>
                                        </p:tgtEl>
                                        <p:attrNameLst>
                                          <p:attrName>style.rotation</p:attrName>
                                        </p:attrNameLst>
                                      </p:cBhvr>
                                      <p:tavLst>
                                        <p:tav tm="0">
                                          <p:val>
                                            <p:fltVal val="90"/>
                                          </p:val>
                                        </p:tav>
                                        <p:tav tm="100000">
                                          <p:val>
                                            <p:fltVal val="0"/>
                                          </p:val>
                                        </p:tav>
                                      </p:tavLst>
                                    </p:anim>
                                    <p:animEffect transition="in" filter="fade">
                                      <p:cBhvr>
                                        <p:cTn id="22" dur="1000"/>
                                        <p:tgtEl>
                                          <p:spTgt spid="9">
                                            <p:txEl>
                                              <p:pRg st="3" end="3"/>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p:cTn id="25" dur="1000" fill="hold"/>
                                        <p:tgtEl>
                                          <p:spTgt spid="9">
                                            <p:txEl>
                                              <p:pRg st="4" end="4"/>
                                            </p:txEl>
                                          </p:spTgt>
                                        </p:tgtEl>
                                        <p:attrNameLst>
                                          <p:attrName>ppt_w</p:attrName>
                                        </p:attrNameLst>
                                      </p:cBhvr>
                                      <p:tavLst>
                                        <p:tav tm="0">
                                          <p:val>
                                            <p:fltVal val="0"/>
                                          </p:val>
                                        </p:tav>
                                        <p:tav tm="100000">
                                          <p:val>
                                            <p:strVal val="#ppt_w"/>
                                          </p:val>
                                        </p:tav>
                                      </p:tavLst>
                                    </p:anim>
                                    <p:anim calcmode="lin" valueType="num">
                                      <p:cBhvr>
                                        <p:cTn id="26" dur="1000" fill="hold"/>
                                        <p:tgtEl>
                                          <p:spTgt spid="9">
                                            <p:txEl>
                                              <p:pRg st="4" end="4"/>
                                            </p:txEl>
                                          </p:spTgt>
                                        </p:tgtEl>
                                        <p:attrNameLst>
                                          <p:attrName>ppt_h</p:attrName>
                                        </p:attrNameLst>
                                      </p:cBhvr>
                                      <p:tavLst>
                                        <p:tav tm="0">
                                          <p:val>
                                            <p:fltVal val="0"/>
                                          </p:val>
                                        </p:tav>
                                        <p:tav tm="100000">
                                          <p:val>
                                            <p:strVal val="#ppt_h"/>
                                          </p:val>
                                        </p:tav>
                                      </p:tavLst>
                                    </p:anim>
                                    <p:anim calcmode="lin" valueType="num">
                                      <p:cBhvr>
                                        <p:cTn id="27" dur="1000" fill="hold"/>
                                        <p:tgtEl>
                                          <p:spTgt spid="9">
                                            <p:txEl>
                                              <p:pRg st="4" end="4"/>
                                            </p:txEl>
                                          </p:spTgt>
                                        </p:tgtEl>
                                        <p:attrNameLst>
                                          <p:attrName>style.rotation</p:attrName>
                                        </p:attrNameLst>
                                      </p:cBhvr>
                                      <p:tavLst>
                                        <p:tav tm="0">
                                          <p:val>
                                            <p:fltVal val="90"/>
                                          </p:val>
                                        </p:tav>
                                        <p:tav tm="100000">
                                          <p:val>
                                            <p:fltVal val="0"/>
                                          </p:val>
                                        </p:tav>
                                      </p:tavLst>
                                    </p:anim>
                                    <p:animEffect transition="in" filter="fade">
                                      <p:cBhvr>
                                        <p:cTn id="28" dur="1000"/>
                                        <p:tgtEl>
                                          <p:spTgt spid="9">
                                            <p:txEl>
                                              <p:pRg st="4" end="4"/>
                                            </p:txEl>
                                          </p:spTgt>
                                        </p:tgtEl>
                                      </p:cBhvr>
                                    </p:animEffect>
                                  </p:childTnLst>
                                </p:cTn>
                              </p:par>
                              <p:par>
                                <p:cTn id="29" presetID="31" presetClass="entr" presetSubtype="0" fill="hold" nodeType="with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p:cTn id="31" dur="1000" fill="hold"/>
                                        <p:tgtEl>
                                          <p:spTgt spid="9">
                                            <p:txEl>
                                              <p:pRg st="5" end="5"/>
                                            </p:txEl>
                                          </p:spTgt>
                                        </p:tgtEl>
                                        <p:attrNameLst>
                                          <p:attrName>ppt_w</p:attrName>
                                        </p:attrNameLst>
                                      </p:cBhvr>
                                      <p:tavLst>
                                        <p:tav tm="0">
                                          <p:val>
                                            <p:fltVal val="0"/>
                                          </p:val>
                                        </p:tav>
                                        <p:tav tm="100000">
                                          <p:val>
                                            <p:strVal val="#ppt_w"/>
                                          </p:val>
                                        </p:tav>
                                      </p:tavLst>
                                    </p:anim>
                                    <p:anim calcmode="lin" valueType="num">
                                      <p:cBhvr>
                                        <p:cTn id="32" dur="1000" fill="hold"/>
                                        <p:tgtEl>
                                          <p:spTgt spid="9">
                                            <p:txEl>
                                              <p:pRg st="5" end="5"/>
                                            </p:txEl>
                                          </p:spTgt>
                                        </p:tgtEl>
                                        <p:attrNameLst>
                                          <p:attrName>ppt_h</p:attrName>
                                        </p:attrNameLst>
                                      </p:cBhvr>
                                      <p:tavLst>
                                        <p:tav tm="0">
                                          <p:val>
                                            <p:fltVal val="0"/>
                                          </p:val>
                                        </p:tav>
                                        <p:tav tm="100000">
                                          <p:val>
                                            <p:strVal val="#ppt_h"/>
                                          </p:val>
                                        </p:tav>
                                      </p:tavLst>
                                    </p:anim>
                                    <p:anim calcmode="lin" valueType="num">
                                      <p:cBhvr>
                                        <p:cTn id="33" dur="1000" fill="hold"/>
                                        <p:tgtEl>
                                          <p:spTgt spid="9">
                                            <p:txEl>
                                              <p:pRg st="5" end="5"/>
                                            </p:txEl>
                                          </p:spTgt>
                                        </p:tgtEl>
                                        <p:attrNameLst>
                                          <p:attrName>style.rotation</p:attrName>
                                        </p:attrNameLst>
                                      </p:cBhvr>
                                      <p:tavLst>
                                        <p:tav tm="0">
                                          <p:val>
                                            <p:fltVal val="90"/>
                                          </p:val>
                                        </p:tav>
                                        <p:tav tm="100000">
                                          <p:val>
                                            <p:fltVal val="0"/>
                                          </p:val>
                                        </p:tav>
                                      </p:tavLst>
                                    </p:anim>
                                    <p:animEffect transition="in" filter="fade">
                                      <p:cBhvr>
                                        <p:cTn id="34" dur="1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4"/>
        <p:cNvGrpSpPr/>
        <p:nvPr/>
      </p:nvGrpSpPr>
      <p:grpSpPr>
        <a:xfrm>
          <a:off x="0" y="0"/>
          <a:ext cx="0" cy="0"/>
          <a:chOff x="0" y="0"/>
          <a:chExt cx="0" cy="0"/>
        </a:xfrm>
      </p:grpSpPr>
      <p:pic>
        <p:nvPicPr>
          <p:cNvPr id="385" name="Google Shape;385;g3127f9c06b2_0_139"/>
          <p:cNvPicPr preferRelativeResize="0"/>
          <p:nvPr/>
        </p:nvPicPr>
        <p:blipFill>
          <a:blip r:embed="rId3">
            <a:alphaModFix/>
          </a:blip>
          <a:stretch>
            <a:fillRect/>
          </a:stretch>
        </p:blipFill>
        <p:spPr>
          <a:xfrm rot="-5400000">
            <a:off x="2676588" y="-2684713"/>
            <a:ext cx="6855775" cy="12229651"/>
          </a:xfrm>
          <a:prstGeom prst="rect">
            <a:avLst/>
          </a:prstGeom>
          <a:noFill/>
          <a:ln>
            <a:noFill/>
          </a:ln>
        </p:spPr>
      </p:pic>
      <p:sp>
        <p:nvSpPr>
          <p:cNvPr id="386" name="Google Shape;386;g3127f9c06b2_0_139"/>
          <p:cNvSpPr/>
          <p:nvPr/>
        </p:nvSpPr>
        <p:spPr>
          <a:xfrm>
            <a:off x="-10350" y="758950"/>
            <a:ext cx="3454200" cy="5331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87" name="Google Shape;387;g3127f9c06b2_0_139"/>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a:latin typeface="Corbel"/>
                <a:ea typeface="Corbel"/>
                <a:cs typeface="Corbel"/>
                <a:sym typeface="Corbel"/>
              </a:rPr>
              <a:t>Eligibility Criteria</a:t>
            </a:r>
            <a:endParaRPr/>
          </a:p>
        </p:txBody>
      </p:sp>
      <p:sp>
        <p:nvSpPr>
          <p:cNvPr id="388" name="Google Shape;388;g3127f9c06b2_0_139"/>
          <p:cNvSpPr/>
          <p:nvPr/>
        </p:nvSpPr>
        <p:spPr>
          <a:xfrm>
            <a:off x="3697130" y="754144"/>
            <a:ext cx="7865100" cy="5335800"/>
          </a:xfrm>
          <a:prstGeom prst="rect">
            <a:avLst/>
          </a:prstGeom>
          <a:solidFill>
            <a:schemeClr val="lt1">
              <a:alpha val="8588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89" name="Google Shape;389;g3127f9c06b2_0_139"/>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90" name="Google Shape;390;g3127f9c06b2_0_139"/>
          <p:cNvSpPr txBox="1"/>
          <p:nvPr/>
        </p:nvSpPr>
        <p:spPr>
          <a:xfrm>
            <a:off x="3697125" y="754150"/>
            <a:ext cx="3920400" cy="5331000"/>
          </a:xfrm>
          <a:prstGeom prst="rect">
            <a:avLst/>
          </a:prstGeom>
          <a:noFill/>
          <a:ln>
            <a:noFill/>
          </a:ln>
        </p:spPr>
        <p:txBody>
          <a:bodyPr spcFirstLastPara="1" wrap="square" lIns="91425" tIns="91425" rIns="91425" bIns="91425" anchor="t" anchorCtr="0">
            <a:noAutofit/>
          </a:bodyPr>
          <a:lstStyle/>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No country restrictions</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Voluntary</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No double counting</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No deforestation (within the last 10 years)</a:t>
            </a:r>
            <a:endParaRPr sz="2200" dirty="0">
              <a:solidFill>
                <a:srgbClr val="0E0E0E"/>
              </a:solidFill>
              <a:latin typeface="Corbel"/>
              <a:ea typeface="Corbel"/>
              <a:cs typeface="Corbel"/>
              <a:sym typeface="Corbel"/>
            </a:endParaRPr>
          </a:p>
          <a:p>
            <a:pPr marL="914400" lvl="1"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Forest Defined by the following :</a:t>
            </a:r>
            <a:endParaRPr sz="2200" dirty="0">
              <a:solidFill>
                <a:srgbClr val="0E0E0E"/>
              </a:solidFill>
              <a:latin typeface="Corbel"/>
              <a:ea typeface="Corbel"/>
              <a:cs typeface="Corbel"/>
              <a:sym typeface="Corbel"/>
            </a:endParaRPr>
          </a:p>
          <a:p>
            <a:pPr marL="1371600" lvl="2"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A forest has &gt;10% tree cover</a:t>
            </a:r>
            <a:endParaRPr sz="2200" dirty="0">
              <a:solidFill>
                <a:srgbClr val="0E0E0E"/>
              </a:solidFill>
              <a:latin typeface="Corbel"/>
              <a:ea typeface="Corbel"/>
              <a:cs typeface="Corbel"/>
              <a:sym typeface="Corbel"/>
            </a:endParaRPr>
          </a:p>
          <a:p>
            <a:pPr marL="1371600" lvl="2"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A tree is &gt;5m tall (at maturity)</a:t>
            </a:r>
            <a:endParaRPr sz="2200" dirty="0">
              <a:solidFill>
                <a:srgbClr val="0E0E0E"/>
              </a:solidFill>
              <a:latin typeface="Corbel"/>
              <a:ea typeface="Corbel"/>
              <a:cs typeface="Corbel"/>
              <a:sym typeface="Corbel"/>
            </a:endParaRPr>
          </a:p>
          <a:p>
            <a:pPr marL="0" lvl="0" indent="0" algn="l" rtl="0">
              <a:spcBef>
                <a:spcPts val="0"/>
              </a:spcBef>
              <a:spcAft>
                <a:spcPts val="0"/>
              </a:spcAft>
              <a:buNone/>
            </a:pPr>
            <a:endParaRPr sz="2000" dirty="0">
              <a:solidFill>
                <a:srgbClr val="3F3F3F"/>
              </a:solidFill>
              <a:latin typeface="Corbel"/>
              <a:ea typeface="Corbel"/>
              <a:cs typeface="Corbel"/>
              <a:sym typeface="Corbel"/>
            </a:endParaRPr>
          </a:p>
        </p:txBody>
      </p:sp>
      <p:sp>
        <p:nvSpPr>
          <p:cNvPr id="391" name="Google Shape;391;g3127f9c06b2_0_139"/>
          <p:cNvSpPr txBox="1"/>
          <p:nvPr/>
        </p:nvSpPr>
        <p:spPr>
          <a:xfrm>
            <a:off x="7617525" y="764613"/>
            <a:ext cx="3920400" cy="5331000"/>
          </a:xfrm>
          <a:prstGeom prst="rect">
            <a:avLst/>
          </a:prstGeom>
          <a:noFill/>
          <a:ln>
            <a:noFill/>
          </a:ln>
        </p:spPr>
        <p:txBody>
          <a:bodyPr spcFirstLastPara="1" wrap="square" lIns="91425" tIns="91425" rIns="91425" bIns="91425" anchor="t" anchorCtr="0">
            <a:noAutofit/>
          </a:bodyPr>
          <a:lstStyle/>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Land Use &amp; Forest Specific Safeguards</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a:solidFill>
                  <a:srgbClr val="0E0E0E"/>
                </a:solidFill>
                <a:latin typeface="Corbel"/>
                <a:ea typeface="Corbel"/>
                <a:cs typeface="Corbel"/>
                <a:sym typeface="Corbel"/>
              </a:rPr>
              <a:t>Can </a:t>
            </a:r>
            <a:r>
              <a:rPr lang="en-US" sz="2200" dirty="0">
                <a:solidFill>
                  <a:srgbClr val="0E0E0E"/>
                </a:solidFill>
                <a:latin typeface="Corbel"/>
                <a:ea typeface="Corbel"/>
                <a:cs typeface="Corbel"/>
                <a:sym typeface="Corbel"/>
              </a:rPr>
              <a:t>be justified through remote sensing</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Include all stakeholders</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Demonstrate Real Outcomes</a:t>
            </a:r>
            <a:endParaRPr sz="2200" dirty="0">
              <a:solidFill>
                <a:srgbClr val="0E0E0E"/>
              </a:solidFill>
              <a:latin typeface="Corbel"/>
              <a:ea typeface="Corbel"/>
              <a:cs typeface="Corbel"/>
              <a:sym typeface="Corbel"/>
            </a:endParaRPr>
          </a:p>
          <a:p>
            <a:pPr marL="457200" lvl="0" indent="-368300" algn="l" rtl="0">
              <a:lnSpc>
                <a:spcPct val="115000"/>
              </a:lnSpc>
              <a:spcBef>
                <a:spcPts val="0"/>
              </a:spcBef>
              <a:spcAft>
                <a:spcPts val="0"/>
              </a:spcAft>
              <a:buClr>
                <a:srgbClr val="0E0E0E"/>
              </a:buClr>
              <a:buSzPts val="2200"/>
              <a:buFont typeface="Corbel"/>
              <a:buChar char="●"/>
            </a:pPr>
            <a:r>
              <a:rPr lang="en-US" sz="2200" dirty="0">
                <a:solidFill>
                  <a:srgbClr val="0E0E0E"/>
                </a:solidFill>
                <a:latin typeface="Corbel"/>
                <a:ea typeface="Corbel"/>
                <a:cs typeface="Corbel"/>
                <a:sym typeface="Corbel"/>
              </a:rPr>
              <a:t>Be additional</a:t>
            </a:r>
            <a:endParaRPr sz="2200" dirty="0">
              <a:solidFill>
                <a:srgbClr val="0E0E0E"/>
              </a:solidFill>
              <a:latin typeface="Corbel"/>
              <a:ea typeface="Corbel"/>
              <a:cs typeface="Corbel"/>
              <a:sym typeface="Corbel"/>
            </a:endParaRPr>
          </a:p>
          <a:p>
            <a:pPr marL="0" lvl="0" indent="0" algn="l" rtl="0">
              <a:spcBef>
                <a:spcPts val="0"/>
              </a:spcBef>
              <a:spcAft>
                <a:spcPts val="0"/>
              </a:spcAft>
              <a:buNone/>
            </a:pPr>
            <a:endParaRPr sz="2000" dirty="0">
              <a:solidFill>
                <a:srgbClr val="3F3F3F"/>
              </a:solidFill>
              <a:latin typeface="Corbel"/>
              <a:ea typeface="Corbel"/>
              <a:cs typeface="Corbel"/>
              <a:sym typeface="Corbe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96"/>
        <p:cNvGrpSpPr/>
        <p:nvPr/>
      </p:nvGrpSpPr>
      <p:grpSpPr>
        <a:xfrm>
          <a:off x="0" y="0"/>
          <a:ext cx="0" cy="0"/>
          <a:chOff x="0" y="0"/>
          <a:chExt cx="0" cy="0"/>
        </a:xfrm>
      </p:grpSpPr>
      <p:sp>
        <p:nvSpPr>
          <p:cNvPr id="397" name="Google Shape;397;g3127f9c06b2_0_182"/>
          <p:cNvSpPr/>
          <p:nvPr/>
        </p:nvSpPr>
        <p:spPr>
          <a:xfrm>
            <a:off x="0" y="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orbel"/>
              <a:buNone/>
            </a:pPr>
            <a:endParaRPr sz="1800" b="0" i="0" u="none" strike="noStrike" cap="none">
              <a:solidFill>
                <a:srgbClr val="FFFFFF"/>
              </a:solidFill>
              <a:latin typeface="Corbel"/>
              <a:ea typeface="Corbel"/>
              <a:cs typeface="Corbel"/>
              <a:sym typeface="Corbel"/>
            </a:endParaRPr>
          </a:p>
        </p:txBody>
      </p:sp>
      <p:pic>
        <p:nvPicPr>
          <p:cNvPr id="398" name="Google Shape;398;g3127f9c06b2_0_182" descr="Pen on desk"/>
          <p:cNvPicPr preferRelativeResize="0"/>
          <p:nvPr/>
        </p:nvPicPr>
        <p:blipFill rotWithShape="1">
          <a:blip r:embed="rId3">
            <a:alphaModFix amt="55000"/>
          </a:blip>
          <a:srcRect t="12793"/>
          <a:stretch/>
        </p:blipFill>
        <p:spPr>
          <a:xfrm>
            <a:off x="20" y="10"/>
            <a:ext cx="12191978" cy="6857989"/>
          </a:xfrm>
          <a:prstGeom prst="rect">
            <a:avLst/>
          </a:prstGeom>
          <a:noFill/>
          <a:ln>
            <a:noFill/>
          </a:ln>
        </p:spPr>
      </p:pic>
      <p:sp>
        <p:nvSpPr>
          <p:cNvPr id="399" name="Google Shape;399;g3127f9c06b2_0_182"/>
          <p:cNvSpPr txBox="1">
            <a:spLocks noGrp="1"/>
          </p:cNvSpPr>
          <p:nvPr>
            <p:ph type="title"/>
          </p:nvPr>
        </p:nvSpPr>
        <p:spPr>
          <a:xfrm>
            <a:off x="647380" y="600312"/>
            <a:ext cx="3051000" cy="4470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FEFEFE"/>
              </a:buClr>
              <a:buSzPct val="100000"/>
              <a:buFont typeface="Corbel"/>
              <a:buNone/>
            </a:pPr>
            <a:r>
              <a:rPr lang="en-US" sz="3600" b="1">
                <a:solidFill>
                  <a:srgbClr val="FEFEFE"/>
                </a:solidFill>
              </a:rPr>
              <a:t>Additionality</a:t>
            </a:r>
            <a:endParaRPr>
              <a:solidFill>
                <a:schemeClr val="lt1"/>
              </a:solidFill>
            </a:endParaRPr>
          </a:p>
        </p:txBody>
      </p:sp>
      <p:sp>
        <p:nvSpPr>
          <p:cNvPr id="400" name="Google Shape;400;g3127f9c06b2_0_182"/>
          <p:cNvSpPr txBox="1"/>
          <p:nvPr/>
        </p:nvSpPr>
        <p:spPr>
          <a:xfrm>
            <a:off x="664375" y="1674300"/>
            <a:ext cx="10863300" cy="3509400"/>
          </a:xfrm>
          <a:prstGeom prst="rect">
            <a:avLst/>
          </a:prstGeom>
          <a:solidFill>
            <a:srgbClr val="3F7818">
              <a:alpha val="69800"/>
            </a:srgbClr>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b="1" u="sng">
                <a:solidFill>
                  <a:schemeClr val="lt1"/>
                </a:solidFill>
                <a:latin typeface="Corbel"/>
                <a:ea typeface="Corbel"/>
                <a:cs typeface="Corbel"/>
                <a:sym typeface="Corbel"/>
              </a:rPr>
              <a:t>Land Use &amp; Forest Requirements Positive List</a:t>
            </a:r>
            <a:endParaRPr sz="2400" b="1" u="sng">
              <a:solidFill>
                <a:schemeClr val="lt1"/>
              </a:solidFill>
              <a:latin typeface="Corbel"/>
              <a:ea typeface="Corbel"/>
              <a:cs typeface="Corbel"/>
              <a:sym typeface="Corbel"/>
            </a:endParaRPr>
          </a:p>
          <a:p>
            <a:pPr marL="0" lvl="0" indent="0" algn="l" rtl="0">
              <a:spcBef>
                <a:spcPts val="0"/>
              </a:spcBef>
              <a:spcAft>
                <a:spcPts val="0"/>
              </a:spcAft>
              <a:buNone/>
            </a:pP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Located in Least Developed Country</a:t>
            </a: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AND</a:t>
            </a: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No intention of commercial use of forest</a:t>
            </a: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AND</a:t>
            </a: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Non-mandatory Project Activities</a:t>
            </a: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AND</a:t>
            </a:r>
            <a:endParaRPr sz="2400">
              <a:solidFill>
                <a:schemeClr val="lt1"/>
              </a:solidFill>
              <a:latin typeface="Corbel"/>
              <a:ea typeface="Corbel"/>
              <a:cs typeface="Corbel"/>
              <a:sym typeface="Corbel"/>
            </a:endParaRPr>
          </a:p>
          <a:p>
            <a:pPr marL="0" lvl="0" indent="0" algn="l" rtl="0">
              <a:spcBef>
                <a:spcPts val="0"/>
              </a:spcBef>
              <a:spcAft>
                <a:spcPts val="0"/>
              </a:spcAft>
              <a:buNone/>
            </a:pPr>
            <a:r>
              <a:rPr lang="en-US" sz="2400">
                <a:solidFill>
                  <a:schemeClr val="lt1"/>
                </a:solidFill>
                <a:latin typeface="Corbel"/>
                <a:ea typeface="Corbel"/>
                <a:cs typeface="Corbel"/>
                <a:sym typeface="Corbel"/>
              </a:rPr>
              <a:t>Arid regions OR Acidic Soils OR Mixed Native Stands OR Located in SIDS or HDI &lt;0.5</a:t>
            </a:r>
            <a:endParaRPr sz="2400">
              <a:solidFill>
                <a:schemeClr val="lt1"/>
              </a:solidFill>
              <a:latin typeface="Corbel"/>
              <a:ea typeface="Corbel"/>
              <a:cs typeface="Corbel"/>
              <a:sym typeface="Corbe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405"/>
        <p:cNvGrpSpPr/>
        <p:nvPr/>
      </p:nvGrpSpPr>
      <p:grpSpPr>
        <a:xfrm>
          <a:off x="0" y="0"/>
          <a:ext cx="0" cy="0"/>
          <a:chOff x="0" y="0"/>
          <a:chExt cx="0" cy="0"/>
        </a:xfrm>
      </p:grpSpPr>
      <p:sp>
        <p:nvSpPr>
          <p:cNvPr id="406" name="Google Shape;406;g3127f9c06b2_0_223"/>
          <p:cNvSpPr/>
          <p:nvPr/>
        </p:nvSpPr>
        <p:spPr>
          <a:xfrm>
            <a:off x="0" y="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orbel"/>
              <a:buNone/>
            </a:pPr>
            <a:endParaRPr sz="1800" b="0" i="0" u="none" strike="noStrike" cap="none">
              <a:solidFill>
                <a:srgbClr val="FFFFFF"/>
              </a:solidFill>
              <a:latin typeface="Corbel"/>
              <a:ea typeface="Corbel"/>
              <a:cs typeface="Corbel"/>
              <a:sym typeface="Corbel"/>
            </a:endParaRPr>
          </a:p>
        </p:txBody>
      </p:sp>
      <p:pic>
        <p:nvPicPr>
          <p:cNvPr id="407" name="Google Shape;407;g3127f9c06b2_0_223" descr="Pen on desk"/>
          <p:cNvPicPr preferRelativeResize="0"/>
          <p:nvPr/>
        </p:nvPicPr>
        <p:blipFill rotWithShape="1">
          <a:blip r:embed="rId3">
            <a:alphaModFix amt="55000"/>
          </a:blip>
          <a:srcRect t="12793"/>
          <a:stretch/>
        </p:blipFill>
        <p:spPr>
          <a:xfrm>
            <a:off x="20" y="10"/>
            <a:ext cx="12191978" cy="6857989"/>
          </a:xfrm>
          <a:prstGeom prst="rect">
            <a:avLst/>
          </a:prstGeom>
          <a:noFill/>
          <a:ln>
            <a:noFill/>
          </a:ln>
        </p:spPr>
      </p:pic>
      <p:sp>
        <p:nvSpPr>
          <p:cNvPr id="408" name="Google Shape;408;g3127f9c06b2_0_223"/>
          <p:cNvSpPr txBox="1">
            <a:spLocks noGrp="1"/>
          </p:cNvSpPr>
          <p:nvPr>
            <p:ph type="title"/>
          </p:nvPr>
        </p:nvSpPr>
        <p:spPr>
          <a:xfrm>
            <a:off x="647380" y="600312"/>
            <a:ext cx="3051000" cy="4470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FEFEFE"/>
              </a:buClr>
              <a:buSzPct val="100000"/>
              <a:buFont typeface="Corbel"/>
              <a:buNone/>
            </a:pPr>
            <a:r>
              <a:rPr lang="en-US" sz="3600" b="1">
                <a:solidFill>
                  <a:srgbClr val="FEFEFE"/>
                </a:solidFill>
              </a:rPr>
              <a:t>Additionality</a:t>
            </a:r>
            <a:endParaRPr>
              <a:solidFill>
                <a:schemeClr val="lt1"/>
              </a:solidFill>
            </a:endParaRPr>
          </a:p>
        </p:txBody>
      </p:sp>
      <p:grpSp>
        <p:nvGrpSpPr>
          <p:cNvPr id="409" name="Google Shape;409;g3127f9c06b2_0_223"/>
          <p:cNvGrpSpPr/>
          <p:nvPr/>
        </p:nvGrpSpPr>
        <p:grpSpPr>
          <a:xfrm>
            <a:off x="1608253" y="2022368"/>
            <a:ext cx="1532400" cy="1395000"/>
            <a:chOff x="635238" y="0"/>
            <a:chExt cx="1532400" cy="1395000"/>
          </a:xfrm>
        </p:grpSpPr>
        <p:sp>
          <p:nvSpPr>
            <p:cNvPr id="410" name="Google Shape;410;g3127f9c06b2_0_223"/>
            <p:cNvSpPr/>
            <p:nvPr/>
          </p:nvSpPr>
          <p:spPr>
            <a:xfrm>
              <a:off x="635238" y="0"/>
              <a:ext cx="1532400" cy="1395000"/>
            </a:xfrm>
            <a:prstGeom prst="homePlate">
              <a:avLst>
                <a:gd name="adj" fmla="val 25000"/>
              </a:avLst>
            </a:prstGeom>
            <a:solidFill>
              <a:srgbClr val="71991B"/>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g3127f9c06b2_0_223"/>
            <p:cNvSpPr txBox="1"/>
            <p:nvPr/>
          </p:nvSpPr>
          <p:spPr>
            <a:xfrm>
              <a:off x="635238" y="0"/>
              <a:ext cx="1358100" cy="1395000"/>
            </a:xfrm>
            <a:prstGeom prst="rect">
              <a:avLst/>
            </a:prstGeom>
            <a:noFill/>
            <a:ln>
              <a:noFill/>
            </a:ln>
          </p:spPr>
          <p:txBody>
            <a:bodyPr spcFirstLastPara="1" wrap="square" lIns="84575" tIns="40625" rIns="338300" bIns="40625" anchor="t" anchorCtr="0">
              <a:noAutofit/>
            </a:bodyPr>
            <a:lstStyle/>
            <a:p>
              <a:pPr marL="0" marR="0" lvl="0" indent="0" algn="l" rtl="0">
                <a:lnSpc>
                  <a:spcPct val="90000"/>
                </a:lnSpc>
                <a:spcBef>
                  <a:spcPts val="0"/>
                </a:spcBef>
                <a:spcAft>
                  <a:spcPts val="0"/>
                </a:spcAft>
                <a:buClr>
                  <a:schemeClr val="lt1"/>
                </a:buClr>
                <a:buSzPts val="1600"/>
                <a:buFont typeface="Corbel"/>
                <a:buNone/>
              </a:pPr>
              <a:r>
                <a:rPr lang="en-US" sz="1600">
                  <a:solidFill>
                    <a:schemeClr val="lt1"/>
                  </a:solidFill>
                  <a:latin typeface="Corbel"/>
                  <a:ea typeface="Corbel"/>
                  <a:cs typeface="Corbel"/>
                  <a:sym typeface="Corbel"/>
                </a:rPr>
                <a:t>Step 0</a:t>
              </a:r>
              <a:endParaRPr/>
            </a:p>
            <a:p>
              <a:pPr marL="171450" marR="0" lvl="1" indent="-171450" algn="l" rtl="0">
                <a:lnSpc>
                  <a:spcPct val="90000"/>
                </a:lnSpc>
                <a:spcBef>
                  <a:spcPts val="560"/>
                </a:spcBef>
                <a:spcAft>
                  <a:spcPts val="0"/>
                </a:spcAft>
                <a:buClr>
                  <a:schemeClr val="lt1"/>
                </a:buClr>
                <a:buSzPts val="1800"/>
                <a:buFont typeface="Corbel"/>
                <a:buChar char="•"/>
              </a:pPr>
              <a:r>
                <a:rPr lang="en-US" sz="1800" b="0" i="0" u="none" strike="noStrike" cap="none">
                  <a:solidFill>
                    <a:schemeClr val="lt1"/>
                  </a:solidFill>
                  <a:latin typeface="Corbel"/>
                  <a:ea typeface="Corbel"/>
                  <a:cs typeface="Corbel"/>
                  <a:sym typeface="Corbel"/>
                </a:rPr>
                <a:t>First-of-its-kind</a:t>
              </a:r>
              <a:endParaRPr sz="1600" b="0" i="0" u="none" strike="noStrike" cap="none">
                <a:solidFill>
                  <a:schemeClr val="lt1"/>
                </a:solidFill>
                <a:latin typeface="Corbel"/>
                <a:ea typeface="Corbel"/>
                <a:cs typeface="Corbel"/>
                <a:sym typeface="Corbel"/>
              </a:endParaRPr>
            </a:p>
          </p:txBody>
        </p:sp>
      </p:grpSp>
      <p:pic>
        <p:nvPicPr>
          <p:cNvPr id="412" name="Google Shape;412;g3127f9c06b2_0_223" descr="Add outline"/>
          <p:cNvPicPr preferRelativeResize="0"/>
          <p:nvPr/>
        </p:nvPicPr>
        <p:blipFill rotWithShape="1">
          <a:blip r:embed="rId4">
            <a:alphaModFix/>
          </a:blip>
          <a:srcRect/>
          <a:stretch/>
        </p:blipFill>
        <p:spPr>
          <a:xfrm>
            <a:off x="11010630" y="4593249"/>
            <a:ext cx="458073" cy="458073"/>
          </a:xfrm>
          <a:prstGeom prst="rect">
            <a:avLst/>
          </a:prstGeom>
          <a:noFill/>
          <a:ln>
            <a:noFill/>
          </a:ln>
        </p:spPr>
      </p:pic>
      <p:pic>
        <p:nvPicPr>
          <p:cNvPr id="413" name="Google Shape;413;g3127f9c06b2_0_223" descr="Earth globe: Americas with solid fill"/>
          <p:cNvPicPr preferRelativeResize="0"/>
          <p:nvPr/>
        </p:nvPicPr>
        <p:blipFill rotWithShape="1">
          <a:blip r:embed="rId5">
            <a:alphaModFix/>
          </a:blip>
          <a:srcRect/>
          <a:stretch/>
        </p:blipFill>
        <p:spPr>
          <a:xfrm>
            <a:off x="10097978" y="4365086"/>
            <a:ext cx="914400" cy="914400"/>
          </a:xfrm>
          <a:prstGeom prst="rect">
            <a:avLst/>
          </a:prstGeom>
          <a:noFill/>
          <a:ln>
            <a:noFill/>
          </a:ln>
        </p:spPr>
      </p:pic>
      <p:pic>
        <p:nvPicPr>
          <p:cNvPr id="414" name="Google Shape;414;g3127f9c06b2_0_223" descr="Robot Hand outline"/>
          <p:cNvPicPr preferRelativeResize="0"/>
          <p:nvPr/>
        </p:nvPicPr>
        <p:blipFill rotWithShape="1">
          <a:blip r:embed="rId6">
            <a:alphaModFix/>
          </a:blip>
          <a:srcRect/>
          <a:stretch/>
        </p:blipFill>
        <p:spPr>
          <a:xfrm>
            <a:off x="1884420" y="1171281"/>
            <a:ext cx="914400" cy="914400"/>
          </a:xfrm>
          <a:prstGeom prst="rect">
            <a:avLst/>
          </a:prstGeom>
          <a:noFill/>
          <a:ln>
            <a:noFill/>
          </a:ln>
        </p:spPr>
      </p:pic>
      <p:pic>
        <p:nvPicPr>
          <p:cNvPr id="415" name="Google Shape;415;g3127f9c06b2_0_223" descr="Coins outline"/>
          <p:cNvPicPr preferRelativeResize="0"/>
          <p:nvPr/>
        </p:nvPicPr>
        <p:blipFill rotWithShape="1">
          <a:blip r:embed="rId7">
            <a:alphaModFix/>
          </a:blip>
          <a:srcRect/>
          <a:stretch/>
        </p:blipFill>
        <p:spPr>
          <a:xfrm>
            <a:off x="4823543" y="3226851"/>
            <a:ext cx="830266" cy="914400"/>
          </a:xfrm>
          <a:prstGeom prst="rect">
            <a:avLst/>
          </a:prstGeom>
          <a:noFill/>
          <a:ln>
            <a:noFill/>
          </a:ln>
        </p:spPr>
      </p:pic>
      <p:pic>
        <p:nvPicPr>
          <p:cNvPr id="416" name="Google Shape;416;g3127f9c06b2_0_223" descr="Construction Barricade outline"/>
          <p:cNvPicPr preferRelativeResize="0"/>
          <p:nvPr/>
        </p:nvPicPr>
        <p:blipFill rotWithShape="1">
          <a:blip r:embed="rId8">
            <a:alphaModFix/>
          </a:blip>
          <a:srcRect/>
          <a:stretch/>
        </p:blipFill>
        <p:spPr>
          <a:xfrm>
            <a:off x="6316788" y="3218983"/>
            <a:ext cx="830266" cy="914400"/>
          </a:xfrm>
          <a:prstGeom prst="rect">
            <a:avLst/>
          </a:prstGeom>
          <a:noFill/>
          <a:ln>
            <a:noFill/>
          </a:ln>
        </p:spPr>
      </p:pic>
      <p:pic>
        <p:nvPicPr>
          <p:cNvPr id="417" name="Google Shape;417;g3127f9c06b2_0_223" descr="Arrow circle outline"/>
          <p:cNvPicPr preferRelativeResize="0"/>
          <p:nvPr/>
        </p:nvPicPr>
        <p:blipFill rotWithShape="1">
          <a:blip r:embed="rId9">
            <a:alphaModFix/>
          </a:blip>
          <a:srcRect/>
          <a:stretch/>
        </p:blipFill>
        <p:spPr>
          <a:xfrm>
            <a:off x="8043166" y="3206859"/>
            <a:ext cx="830266" cy="914400"/>
          </a:xfrm>
          <a:prstGeom prst="rect">
            <a:avLst/>
          </a:prstGeom>
          <a:noFill/>
          <a:ln>
            <a:noFill/>
          </a:ln>
        </p:spPr>
      </p:pic>
      <p:grpSp>
        <p:nvGrpSpPr>
          <p:cNvPr id="418" name="Google Shape;418;g3127f9c06b2_0_223"/>
          <p:cNvGrpSpPr/>
          <p:nvPr/>
        </p:nvGrpSpPr>
        <p:grpSpPr>
          <a:xfrm>
            <a:off x="2799297" y="4133383"/>
            <a:ext cx="6983389" cy="1341900"/>
            <a:chOff x="477" y="0"/>
            <a:chExt cx="6983389" cy="1341900"/>
          </a:xfrm>
        </p:grpSpPr>
        <p:sp>
          <p:nvSpPr>
            <p:cNvPr id="419" name="Google Shape;419;g3127f9c06b2_0_223"/>
            <p:cNvSpPr/>
            <p:nvPr/>
          </p:nvSpPr>
          <p:spPr>
            <a:xfrm>
              <a:off x="477" y="0"/>
              <a:ext cx="1944000" cy="1341900"/>
            </a:xfrm>
            <a:prstGeom prst="homePlate">
              <a:avLst>
                <a:gd name="adj" fmla="val 25000"/>
              </a:avLst>
            </a:prstGeom>
            <a:solidFill>
              <a:schemeClr val="accent2"/>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g3127f9c06b2_0_223"/>
            <p:cNvSpPr txBox="1"/>
            <p:nvPr/>
          </p:nvSpPr>
          <p:spPr>
            <a:xfrm>
              <a:off x="477" y="0"/>
              <a:ext cx="1776300" cy="1341900"/>
            </a:xfrm>
            <a:prstGeom prst="rect">
              <a:avLst/>
            </a:prstGeom>
            <a:solidFill>
              <a:srgbClr val="71991B"/>
            </a:solidFill>
            <a:ln>
              <a:noFill/>
            </a:ln>
          </p:spPr>
          <p:txBody>
            <a:bodyPr spcFirstLastPara="1" wrap="square" lIns="84450" tIns="45700" rIns="337800" bIns="45700" anchor="t"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a:solidFill>
                    <a:schemeClr val="lt1"/>
                  </a:solidFill>
                  <a:latin typeface="Corbel"/>
                  <a:ea typeface="Corbel"/>
                  <a:cs typeface="Corbel"/>
                  <a:sym typeface="Corbel"/>
                </a:rPr>
                <a:t>Step 1</a:t>
              </a:r>
              <a:endParaRPr/>
            </a:p>
            <a:p>
              <a:pPr marL="171450" marR="0" lvl="1" indent="-171450" algn="l" rtl="0">
                <a:lnSpc>
                  <a:spcPct val="90000"/>
                </a:lnSpc>
                <a:spcBef>
                  <a:spcPts val="630"/>
                </a:spcBef>
                <a:spcAft>
                  <a:spcPts val="0"/>
                </a:spcAft>
                <a:buClr>
                  <a:schemeClr val="lt1"/>
                </a:buClr>
                <a:buSzPts val="1800"/>
                <a:buFont typeface="Corbel"/>
                <a:buChar char="•"/>
              </a:pPr>
              <a:r>
                <a:rPr lang="en-US" sz="1800" b="0" i="0" u="none" strike="noStrike" cap="none">
                  <a:solidFill>
                    <a:schemeClr val="lt1"/>
                  </a:solidFill>
                  <a:latin typeface="Corbel"/>
                  <a:ea typeface="Corbel"/>
                  <a:cs typeface="Corbel"/>
                  <a:sym typeface="Corbel"/>
                </a:rPr>
                <a:t>Identify alternatives</a:t>
              </a:r>
              <a:endParaRPr/>
            </a:p>
          </p:txBody>
        </p:sp>
        <p:sp>
          <p:nvSpPr>
            <p:cNvPr id="421" name="Google Shape;421;g3127f9c06b2_0_223"/>
            <p:cNvSpPr/>
            <p:nvPr/>
          </p:nvSpPr>
          <p:spPr>
            <a:xfrm>
              <a:off x="1465741" y="0"/>
              <a:ext cx="2245500" cy="1341900"/>
            </a:xfrm>
            <a:prstGeom prst="chevron">
              <a:avLst>
                <a:gd name="adj" fmla="val 25000"/>
              </a:avLst>
            </a:prstGeom>
            <a:solidFill>
              <a:srgbClr val="71991B"/>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g3127f9c06b2_0_223"/>
            <p:cNvSpPr txBox="1"/>
            <p:nvPr/>
          </p:nvSpPr>
          <p:spPr>
            <a:xfrm>
              <a:off x="1801192" y="0"/>
              <a:ext cx="1574700" cy="1341900"/>
            </a:xfrm>
            <a:prstGeom prst="rect">
              <a:avLst/>
            </a:prstGeom>
            <a:solidFill>
              <a:srgbClr val="71991B"/>
            </a:solidFill>
            <a:ln>
              <a:noFill/>
            </a:ln>
          </p:spPr>
          <p:txBody>
            <a:bodyPr spcFirstLastPara="1" wrap="square" lIns="84450" tIns="45700" rIns="84450" bIns="45700" anchor="t"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a:solidFill>
                    <a:schemeClr val="lt1"/>
                  </a:solidFill>
                  <a:latin typeface="Corbel"/>
                  <a:ea typeface="Corbel"/>
                  <a:cs typeface="Corbel"/>
                  <a:sym typeface="Corbel"/>
                </a:rPr>
                <a:t>Step 2</a:t>
              </a:r>
              <a:endParaRPr/>
            </a:p>
            <a:p>
              <a:pPr marL="171450" marR="0" lvl="1" indent="-171450" algn="l" rtl="0">
                <a:lnSpc>
                  <a:spcPct val="90000"/>
                </a:lnSpc>
                <a:spcBef>
                  <a:spcPts val="630"/>
                </a:spcBef>
                <a:spcAft>
                  <a:spcPts val="0"/>
                </a:spcAft>
                <a:buClr>
                  <a:schemeClr val="lt1"/>
                </a:buClr>
                <a:buSzPts val="1800"/>
                <a:buFont typeface="Corbel"/>
                <a:buChar char="•"/>
              </a:pPr>
              <a:r>
                <a:rPr lang="en-US" sz="1800" b="0" i="0" u="none" strike="noStrike" cap="none">
                  <a:solidFill>
                    <a:schemeClr val="lt1"/>
                  </a:solidFill>
                  <a:latin typeface="Corbel"/>
                  <a:ea typeface="Corbel"/>
                  <a:cs typeface="Corbel"/>
                  <a:sym typeface="Corbel"/>
                </a:rPr>
                <a:t>Investment analysis</a:t>
              </a:r>
              <a:endParaRPr/>
            </a:p>
          </p:txBody>
        </p:sp>
        <p:sp>
          <p:nvSpPr>
            <p:cNvPr id="423" name="Google Shape;423;g3127f9c06b2_0_223"/>
            <p:cNvSpPr/>
            <p:nvPr/>
          </p:nvSpPr>
          <p:spPr>
            <a:xfrm>
              <a:off x="3232558" y="0"/>
              <a:ext cx="2022600" cy="1341900"/>
            </a:xfrm>
            <a:prstGeom prst="chevron">
              <a:avLst>
                <a:gd name="adj" fmla="val 25000"/>
              </a:avLst>
            </a:prstGeom>
            <a:solidFill>
              <a:srgbClr val="71991B"/>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g3127f9c06b2_0_223"/>
            <p:cNvSpPr txBox="1"/>
            <p:nvPr/>
          </p:nvSpPr>
          <p:spPr>
            <a:xfrm>
              <a:off x="3568009" y="0"/>
              <a:ext cx="1351800" cy="1341900"/>
            </a:xfrm>
            <a:prstGeom prst="rect">
              <a:avLst/>
            </a:prstGeom>
            <a:solidFill>
              <a:srgbClr val="71991B"/>
            </a:solidFill>
            <a:ln>
              <a:noFill/>
            </a:ln>
          </p:spPr>
          <p:txBody>
            <a:bodyPr spcFirstLastPara="1" wrap="square" lIns="84450" tIns="45700" rIns="84450" bIns="45700" anchor="t"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a:solidFill>
                    <a:schemeClr val="lt1"/>
                  </a:solidFill>
                  <a:latin typeface="Corbel"/>
                  <a:ea typeface="Corbel"/>
                  <a:cs typeface="Corbel"/>
                  <a:sym typeface="Corbel"/>
                </a:rPr>
                <a:t>Step 3</a:t>
              </a:r>
              <a:endParaRPr/>
            </a:p>
            <a:p>
              <a:pPr marL="171450" marR="0" lvl="1" indent="-171450" algn="l" rtl="0">
                <a:lnSpc>
                  <a:spcPct val="90000"/>
                </a:lnSpc>
                <a:spcBef>
                  <a:spcPts val="630"/>
                </a:spcBef>
                <a:spcAft>
                  <a:spcPts val="0"/>
                </a:spcAft>
                <a:buClr>
                  <a:schemeClr val="lt1"/>
                </a:buClr>
                <a:buSzPts val="1800"/>
                <a:buFont typeface="Corbel"/>
                <a:buChar char="•"/>
              </a:pPr>
              <a:r>
                <a:rPr lang="en-US" sz="1800" b="0" i="0" u="none" strike="noStrike" cap="none">
                  <a:solidFill>
                    <a:schemeClr val="lt1"/>
                  </a:solidFill>
                  <a:latin typeface="Corbel"/>
                  <a:ea typeface="Corbel"/>
                  <a:cs typeface="Corbel"/>
                  <a:sym typeface="Corbel"/>
                </a:rPr>
                <a:t>Barrier analysis</a:t>
              </a:r>
              <a:endParaRPr/>
            </a:p>
          </p:txBody>
        </p:sp>
        <p:sp>
          <p:nvSpPr>
            <p:cNvPr id="425" name="Google Shape;425;g3127f9c06b2_0_223"/>
            <p:cNvSpPr/>
            <p:nvPr/>
          </p:nvSpPr>
          <p:spPr>
            <a:xfrm>
              <a:off x="4776466" y="0"/>
              <a:ext cx="2207400" cy="1341900"/>
            </a:xfrm>
            <a:prstGeom prst="chevron">
              <a:avLst>
                <a:gd name="adj" fmla="val 25000"/>
              </a:avLst>
            </a:prstGeom>
            <a:solidFill>
              <a:srgbClr val="71991B"/>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g3127f9c06b2_0_223"/>
            <p:cNvSpPr txBox="1"/>
            <p:nvPr/>
          </p:nvSpPr>
          <p:spPr>
            <a:xfrm>
              <a:off x="5111917" y="0"/>
              <a:ext cx="1536300" cy="1341900"/>
            </a:xfrm>
            <a:prstGeom prst="rect">
              <a:avLst/>
            </a:prstGeom>
            <a:solidFill>
              <a:srgbClr val="71991B"/>
            </a:solidFill>
            <a:ln>
              <a:noFill/>
            </a:ln>
          </p:spPr>
          <p:txBody>
            <a:bodyPr spcFirstLastPara="1" wrap="square" lIns="84450" tIns="45700" rIns="84450" bIns="45700" anchor="t"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a:solidFill>
                    <a:schemeClr val="lt1"/>
                  </a:solidFill>
                  <a:latin typeface="Corbel"/>
                  <a:ea typeface="Corbel"/>
                  <a:cs typeface="Corbel"/>
                  <a:sym typeface="Corbel"/>
                </a:rPr>
                <a:t>Step 4</a:t>
              </a:r>
              <a:endParaRPr/>
            </a:p>
            <a:p>
              <a:pPr marL="171450" marR="0" lvl="1" indent="-171450" algn="l" rtl="0">
                <a:lnSpc>
                  <a:spcPct val="90000"/>
                </a:lnSpc>
                <a:spcBef>
                  <a:spcPts val="630"/>
                </a:spcBef>
                <a:spcAft>
                  <a:spcPts val="0"/>
                </a:spcAft>
                <a:buClr>
                  <a:schemeClr val="lt1"/>
                </a:buClr>
                <a:buSzPts val="1800"/>
                <a:buFont typeface="Corbel"/>
                <a:buChar char="•"/>
              </a:pPr>
              <a:r>
                <a:rPr lang="en-US" sz="1800" b="0" i="0" u="none" strike="noStrike" cap="none">
                  <a:solidFill>
                    <a:schemeClr val="lt1"/>
                  </a:solidFill>
                  <a:latin typeface="Corbel"/>
                  <a:ea typeface="Corbel"/>
                  <a:cs typeface="Corbel"/>
                  <a:sym typeface="Corbel"/>
                </a:rPr>
                <a:t>Common practice analysis</a:t>
              </a:r>
              <a:endParaRPr/>
            </a:p>
          </p:txBody>
        </p:sp>
      </p:grpSp>
      <p:pic>
        <p:nvPicPr>
          <p:cNvPr id="427" name="Google Shape;427;g3127f9c06b2_0_223" descr="Add outline"/>
          <p:cNvPicPr preferRelativeResize="0"/>
          <p:nvPr/>
        </p:nvPicPr>
        <p:blipFill rotWithShape="1">
          <a:blip r:embed="rId4">
            <a:alphaModFix/>
          </a:blip>
          <a:srcRect/>
          <a:stretch/>
        </p:blipFill>
        <p:spPr>
          <a:xfrm>
            <a:off x="4088443" y="2383737"/>
            <a:ext cx="458073" cy="458073"/>
          </a:xfrm>
          <a:prstGeom prst="rect">
            <a:avLst/>
          </a:prstGeom>
          <a:noFill/>
          <a:ln>
            <a:noFill/>
          </a:ln>
        </p:spPr>
      </p:pic>
      <p:pic>
        <p:nvPicPr>
          <p:cNvPr id="428" name="Google Shape;428;g3127f9c06b2_0_223" descr="Earth globe: Americas with solid fill"/>
          <p:cNvPicPr preferRelativeResize="0"/>
          <p:nvPr/>
        </p:nvPicPr>
        <p:blipFill rotWithShape="1">
          <a:blip r:embed="rId5">
            <a:alphaModFix/>
          </a:blip>
          <a:srcRect/>
          <a:stretch/>
        </p:blipFill>
        <p:spPr>
          <a:xfrm>
            <a:off x="3175791" y="2155574"/>
            <a:ext cx="914400" cy="914400"/>
          </a:xfrm>
          <a:prstGeom prst="rect">
            <a:avLst/>
          </a:prstGeom>
          <a:noFill/>
          <a:ln>
            <a:noFill/>
          </a:ln>
        </p:spPr>
      </p:pic>
    </p:spTree>
  </p:cSld>
  <p:clrMapOvr>
    <a:masterClrMapping/>
  </p:clrMapOvr>
</p:sld>
</file>

<file path=ppt/theme/theme1.xml><?xml version="1.0" encoding="utf-8"?>
<a:theme xmlns:a="http://schemas.openxmlformats.org/drawingml/2006/main" name="Facet">
  <a:themeElements>
    <a:clrScheme name="Facet">
      <a:dk1>
        <a:srgbClr val="000000"/>
      </a:dk1>
      <a:lt1>
        <a:srgbClr val="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5030AB-BA64-41BB-A2D5-E8FF39BD375A}">
  <ds:schemaRefs>
    <ds:schemaRef ds:uri="http://schemas.microsoft.com/sharepoint/v3/contenttype/forms"/>
  </ds:schemaRefs>
</ds:datastoreItem>
</file>

<file path=customXml/itemProps2.xml><?xml version="1.0" encoding="utf-8"?>
<ds:datastoreItem xmlns:ds="http://schemas.openxmlformats.org/officeDocument/2006/customXml" ds:itemID="{FDC6B4DD-138A-4434-B487-F2F6AA51E2A3}">
  <ds:schemaRefs>
    <ds:schemaRef ds:uri="http://purl.org/dc/elements/1.1/"/>
    <ds:schemaRef ds:uri="http://schemas.microsoft.com/office/2006/documentManagement/types"/>
    <ds:schemaRef ds:uri="9ecebf30-e226-460f-96ee-74872a04efa4"/>
    <ds:schemaRef ds:uri="http://purl.org/dc/dcmitype/"/>
    <ds:schemaRef ds:uri="http://purl.org/dc/terms/"/>
    <ds:schemaRef ds:uri="http://www.w3.org/XML/1998/namespace"/>
    <ds:schemaRef ds:uri="78d9f431-6555-4918-a799-f2863251a69c"/>
    <ds:schemaRef ds:uri="http://schemas.openxmlformats.org/package/2006/metadata/core-properties"/>
    <ds:schemaRef ds:uri="http://schemas.microsoft.com/office/infopath/2007/PartnerControls"/>
    <ds:schemaRef ds:uri="c93523a4-b16d-4d59-a454-9acbe872ab36"/>
    <ds:schemaRef ds:uri="http://schemas.microsoft.com/office/2006/metadata/properties"/>
  </ds:schemaRefs>
</ds:datastoreItem>
</file>

<file path=customXml/itemProps3.xml><?xml version="1.0" encoding="utf-8"?>
<ds:datastoreItem xmlns:ds="http://schemas.openxmlformats.org/officeDocument/2006/customXml" ds:itemID="{5C3E3757-B364-462B-9D0F-F71DAAC006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29</TotalTime>
  <Words>1602</Words>
  <Application>Microsoft Office PowerPoint</Application>
  <PresentationFormat>Widescreen</PresentationFormat>
  <Paragraphs>195</Paragraphs>
  <Slides>11</Slides>
  <Notes>10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11</vt:i4>
      </vt:variant>
    </vt:vector>
  </HeadingPairs>
  <TitlesOfParts>
    <vt:vector size="23" baseType="lpstr">
      <vt:lpstr>Wingdings</vt:lpstr>
      <vt:lpstr>Wingdings 2</vt:lpstr>
      <vt:lpstr>Sansita</vt:lpstr>
      <vt:lpstr>Trebuchet MS</vt:lpstr>
      <vt:lpstr>Noto Sans Symbols</vt:lpstr>
      <vt:lpstr>Corbel</vt:lpstr>
      <vt:lpstr>Calibri</vt:lpstr>
      <vt:lpstr>Arial</vt:lpstr>
      <vt:lpstr>Aptos</vt:lpstr>
      <vt:lpstr>Facet</vt:lpstr>
      <vt:lpstr>Frame</vt:lpstr>
      <vt:lpstr>1_Frame</vt:lpstr>
      <vt:lpstr>Module 3 Assessing Eligibility, Applicability and Additionality</vt:lpstr>
      <vt:lpstr>Acknowledgement</vt:lpstr>
      <vt:lpstr>Learning Objectives</vt:lpstr>
      <vt:lpstr>Eligibility</vt:lpstr>
      <vt:lpstr>Eligible Activities</vt:lpstr>
      <vt:lpstr>Audience questions</vt:lpstr>
      <vt:lpstr>Eligibility Criteria</vt:lpstr>
      <vt:lpstr>Additionality</vt:lpstr>
      <vt:lpstr>Additionality</vt:lpstr>
      <vt:lpstr>Audience questions</vt:lpstr>
      <vt:lpstr>Q&amp;A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MM</dc:creator>
  <cp:lastModifiedBy>James Walker</cp:lastModifiedBy>
  <cp:revision>5</cp:revision>
  <dcterms:created xsi:type="dcterms:W3CDTF">2024-10-24T16:29:39Z</dcterms:created>
  <dcterms:modified xsi:type="dcterms:W3CDTF">2024-12-10T10:01:55Z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