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60" r:id="rId5"/>
  </p:sldMasterIdLst>
  <p:notesMasterIdLst>
    <p:notesMasterId r:id="rId18"/>
  </p:notesMasterIdLst>
  <p:sldIdLst>
    <p:sldId id="258" r:id="rId6"/>
    <p:sldId id="279" r:id="rId7"/>
    <p:sldId id="259" r:id="rId8"/>
    <p:sldId id="260" r:id="rId9"/>
    <p:sldId id="262" r:id="rId10"/>
    <p:sldId id="263" r:id="rId11"/>
    <p:sldId id="264" r:id="rId12"/>
    <p:sldId id="539" r:id="rId13"/>
    <p:sldId id="265" r:id="rId14"/>
    <p:sldId id="266" r:id="rId15"/>
    <p:sldId id="267" r:id="rId16"/>
    <p:sldId id="538" r:id="rId17"/>
  </p:sldIdLst>
  <p:sldSz cx="12192000" cy="6858000"/>
  <p:notesSz cx="6858000" cy="9144000"/>
  <p:embeddedFontLst>
    <p:embeddedFont>
      <p:font typeface="Arial Narrow" panose="020B0606020202030204" pitchFamily="34" charset="0"/>
      <p:regular r:id="rId19"/>
      <p:bold r:id="rId20"/>
      <p:italic r:id="rId21"/>
      <p:boldItalic r:id="rId22"/>
    </p:embeddedFont>
    <p:embeddedFont>
      <p:font typeface="Corbel" panose="020B0503020204020204" pitchFamily="34" charset="0"/>
      <p:regular r:id="rId23"/>
      <p:bold r:id="rId24"/>
      <p:italic r:id="rId25"/>
      <p:boldItalic r:id="rId26"/>
    </p:embeddedFont>
    <p:embeddedFont>
      <p:font typeface="Wingdings 2" panose="05020102010507070707" pitchFamily="18" charset="2"/>
      <p:regular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8" roundtripDataSignature="AMtx7miLNm4hyzjM5cT2BGE9lj5oxFpr8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48291" autoAdjust="0"/>
  </p:normalViewPr>
  <p:slideViewPr>
    <p:cSldViewPr snapToGrid="0">
      <p:cViewPr varScale="1">
        <p:scale>
          <a:sx n="53" d="100"/>
          <a:sy n="53" d="100"/>
        </p:scale>
        <p:origin x="279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7.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2.fntdata"/><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6.fntdata"/><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5.fntdata"/><Relationship Id="rId28" Type="http://customschemas.google.com/relationships/presentationmetadata" Target="metadata"/><Relationship Id="rId10" Type="http://schemas.openxmlformats.org/officeDocument/2006/relationships/slide" Target="slides/slide5.xml"/><Relationship Id="rId19" Type="http://schemas.openxmlformats.org/officeDocument/2006/relationships/font" Target="fonts/font1.fntdata"/><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viewProps" Target="viewProp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Hynes" userId="ad6c1804-6ef6-4092-bc13-66d949959740" providerId="ADAL" clId="{E92F5CD0-58C4-7649-8C75-919486727000}"/>
    <pc:docChg chg="custSel modSld">
      <pc:chgData name="David Hynes" userId="ad6c1804-6ef6-4092-bc13-66d949959740" providerId="ADAL" clId="{E92F5CD0-58C4-7649-8C75-919486727000}" dt="2024-11-15T13:37:13.993" v="276" actId="20577"/>
      <pc:docMkLst>
        <pc:docMk/>
      </pc:docMkLst>
      <pc:sldChg chg="modSp mod modNotesTx">
        <pc:chgData name="David Hynes" userId="ad6c1804-6ef6-4092-bc13-66d949959740" providerId="ADAL" clId="{E92F5CD0-58C4-7649-8C75-919486727000}" dt="2024-11-15T13:05:50.895" v="197" actId="20577"/>
        <pc:sldMkLst>
          <pc:docMk/>
          <pc:sldMk cId="0" sldId="259"/>
        </pc:sldMkLst>
        <pc:spChg chg="mod">
          <ac:chgData name="David Hynes" userId="ad6c1804-6ef6-4092-bc13-66d949959740" providerId="ADAL" clId="{E92F5CD0-58C4-7649-8C75-919486727000}" dt="2024-11-15T13:04:21.394" v="51" actId="20577"/>
          <ac:spMkLst>
            <pc:docMk/>
            <pc:sldMk cId="0" sldId="259"/>
            <ac:spMk id="113" creationId="{00000000-0000-0000-0000-000000000000}"/>
          </ac:spMkLst>
        </pc:spChg>
      </pc:sldChg>
      <pc:sldChg chg="modNotesTx">
        <pc:chgData name="David Hynes" userId="ad6c1804-6ef6-4092-bc13-66d949959740" providerId="ADAL" clId="{E92F5CD0-58C4-7649-8C75-919486727000}" dt="2024-11-15T13:06:49.735" v="227" actId="20577"/>
        <pc:sldMkLst>
          <pc:docMk/>
          <pc:sldMk cId="0" sldId="260"/>
        </pc:sldMkLst>
      </pc:sldChg>
      <pc:sldChg chg="modNotesTx">
        <pc:chgData name="David Hynes" userId="ad6c1804-6ef6-4092-bc13-66d949959740" providerId="ADAL" clId="{E92F5CD0-58C4-7649-8C75-919486727000}" dt="2024-11-15T13:08:24.977" v="248" actId="20577"/>
        <pc:sldMkLst>
          <pc:docMk/>
          <pc:sldMk cId="0" sldId="262"/>
        </pc:sldMkLst>
      </pc:sldChg>
      <pc:sldChg chg="modNotesTx">
        <pc:chgData name="David Hynes" userId="ad6c1804-6ef6-4092-bc13-66d949959740" providerId="ADAL" clId="{E92F5CD0-58C4-7649-8C75-919486727000}" dt="2024-11-15T13:35:19.487" v="250" actId="20577"/>
        <pc:sldMkLst>
          <pc:docMk/>
          <pc:sldMk cId="0" sldId="263"/>
        </pc:sldMkLst>
      </pc:sldChg>
      <pc:sldChg chg="modNotesTx">
        <pc:chgData name="David Hynes" userId="ad6c1804-6ef6-4092-bc13-66d949959740" providerId="ADAL" clId="{E92F5CD0-58C4-7649-8C75-919486727000}" dt="2024-11-15T13:36:04.519" v="258" actId="20577"/>
        <pc:sldMkLst>
          <pc:docMk/>
          <pc:sldMk cId="0" sldId="265"/>
        </pc:sldMkLst>
      </pc:sldChg>
      <pc:sldChg chg="modNotesTx">
        <pc:chgData name="David Hynes" userId="ad6c1804-6ef6-4092-bc13-66d949959740" providerId="ADAL" clId="{E92F5CD0-58C4-7649-8C75-919486727000}" dt="2024-11-15T13:36:38.060" v="263" actId="313"/>
        <pc:sldMkLst>
          <pc:docMk/>
          <pc:sldMk cId="0" sldId="266"/>
        </pc:sldMkLst>
      </pc:sldChg>
      <pc:sldChg chg="modSp mod modNotesTx">
        <pc:chgData name="David Hynes" userId="ad6c1804-6ef6-4092-bc13-66d949959740" providerId="ADAL" clId="{E92F5CD0-58C4-7649-8C75-919486727000}" dt="2024-11-15T13:37:13.993" v="276" actId="20577"/>
        <pc:sldMkLst>
          <pc:docMk/>
          <pc:sldMk cId="0" sldId="267"/>
        </pc:sldMkLst>
        <pc:spChg chg="mod">
          <ac:chgData name="David Hynes" userId="ad6c1804-6ef6-4092-bc13-66d949959740" providerId="ADAL" clId="{E92F5CD0-58C4-7649-8C75-919486727000}" dt="2024-11-15T13:37:04.863" v="267" actId="12"/>
          <ac:spMkLst>
            <pc:docMk/>
            <pc:sldMk cId="0" sldId="267"/>
            <ac:spMk id="335" creationId="{00000000-0000-0000-0000-000000000000}"/>
          </ac:spMkLst>
        </pc:spChg>
      </pc:sldChg>
      <pc:sldChg chg="modSp">
        <pc:chgData name="David Hynes" userId="ad6c1804-6ef6-4092-bc13-66d949959740" providerId="ADAL" clId="{E92F5CD0-58C4-7649-8C75-919486727000}" dt="2024-11-15T13:35:38.161" v="252" actId="12"/>
        <pc:sldMkLst>
          <pc:docMk/>
          <pc:sldMk cId="447243622" sldId="539"/>
        </pc:sldMkLst>
        <pc:spChg chg="mod">
          <ac:chgData name="David Hynes" userId="ad6c1804-6ef6-4092-bc13-66d949959740" providerId="ADAL" clId="{E92F5CD0-58C4-7649-8C75-919486727000}" dt="2024-11-15T13:35:38.161" v="252" actId="12"/>
          <ac:spMkLst>
            <pc:docMk/>
            <pc:sldMk cId="447243622" sldId="539"/>
            <ac:spMk id="335" creationId="{05695E55-038A-BB2B-F24E-52BFD732B075}"/>
          </ac:spMkLst>
        </pc:spChg>
      </pc:sldChg>
    </pc:docChg>
  </pc:docChgLst>
  <pc:docChgLst>
    <pc:chgData name="James Walker" userId="9addee92f28a87ec" providerId="LiveId" clId="{51F2632D-434D-4B01-B70E-75E24A54545F}"/>
    <pc:docChg chg="custSel modSld">
      <pc:chgData name="James Walker" userId="9addee92f28a87ec" providerId="LiveId" clId="{51F2632D-434D-4B01-B70E-75E24A54545F}" dt="2024-12-04T12:50:57.284" v="283" actId="20577"/>
      <pc:docMkLst>
        <pc:docMk/>
      </pc:docMkLst>
      <pc:sldChg chg="modNotesTx">
        <pc:chgData name="James Walker" userId="9addee92f28a87ec" providerId="LiveId" clId="{51F2632D-434D-4B01-B70E-75E24A54545F}" dt="2024-11-18T11:58:40.444" v="0" actId="20577"/>
        <pc:sldMkLst>
          <pc:docMk/>
          <pc:sldMk cId="0" sldId="258"/>
        </pc:sldMkLst>
      </pc:sldChg>
      <pc:sldChg chg="modNotesTx">
        <pc:chgData name="James Walker" userId="9addee92f28a87ec" providerId="LiveId" clId="{51F2632D-434D-4B01-B70E-75E24A54545F}" dt="2024-12-04T12:07:04.009" v="72" actId="20577"/>
        <pc:sldMkLst>
          <pc:docMk/>
          <pc:sldMk cId="0" sldId="259"/>
        </pc:sldMkLst>
      </pc:sldChg>
      <pc:sldChg chg="modNotesTx">
        <pc:chgData name="James Walker" userId="9addee92f28a87ec" providerId="LiveId" clId="{51F2632D-434D-4B01-B70E-75E24A54545F}" dt="2024-12-04T12:13:42.230" v="103" actId="6549"/>
        <pc:sldMkLst>
          <pc:docMk/>
          <pc:sldMk cId="0" sldId="260"/>
        </pc:sldMkLst>
      </pc:sldChg>
      <pc:sldChg chg="modNotesTx">
        <pc:chgData name="James Walker" userId="9addee92f28a87ec" providerId="LiveId" clId="{51F2632D-434D-4B01-B70E-75E24A54545F}" dt="2024-12-04T12:44:04.444" v="267" actId="20577"/>
        <pc:sldMkLst>
          <pc:docMk/>
          <pc:sldMk cId="0" sldId="262"/>
        </pc:sldMkLst>
      </pc:sldChg>
      <pc:sldChg chg="modNotesTx">
        <pc:chgData name="James Walker" userId="9addee92f28a87ec" providerId="LiveId" clId="{51F2632D-434D-4B01-B70E-75E24A54545F}" dt="2024-12-04T12:46:02.847" v="279" actId="20577"/>
        <pc:sldMkLst>
          <pc:docMk/>
          <pc:sldMk cId="0" sldId="263"/>
        </pc:sldMkLst>
      </pc:sldChg>
      <pc:sldChg chg="modNotesTx">
        <pc:chgData name="James Walker" userId="9addee92f28a87ec" providerId="LiveId" clId="{51F2632D-434D-4B01-B70E-75E24A54545F}" dt="2024-12-04T12:50:57.284" v="283" actId="20577"/>
        <pc:sldMkLst>
          <pc:docMk/>
          <pc:sldMk cId="0" sldId="266"/>
        </pc:sldMkLst>
      </pc:sldChg>
    </pc:docChg>
  </pc:docChgLst>
  <pc:docChgLst>
    <pc:chgData name="James Walker" userId="9addee92f28a87ec" providerId="LiveId" clId="{93C71A8C-EACD-42B7-B80A-6E161694233F}"/>
    <pc:docChg chg="custSel modSld">
      <pc:chgData name="James Walker" userId="9addee92f28a87ec" providerId="LiveId" clId="{93C71A8C-EACD-42B7-B80A-6E161694233F}" dt="2024-12-10T09:58:33.225" v="0" actId="313"/>
      <pc:docMkLst>
        <pc:docMk/>
      </pc:docMkLst>
      <pc:sldChg chg="modSp mod">
        <pc:chgData name="James Walker" userId="9addee92f28a87ec" providerId="LiveId" clId="{93C71A8C-EACD-42B7-B80A-6E161694233F}" dt="2024-12-10T09:58:33.225" v="0" actId="313"/>
        <pc:sldMkLst>
          <pc:docMk/>
          <pc:sldMk cId="0" sldId="259"/>
        </pc:sldMkLst>
        <pc:spChg chg="mod">
          <ac:chgData name="James Walker" userId="9addee92f28a87ec" providerId="LiveId" clId="{93C71A8C-EACD-42B7-B80A-6E161694233F}" dt="2024-12-10T09:58:33.225" v="0" actId="313"/>
          <ac:spMkLst>
            <pc:docMk/>
            <pc:sldMk cId="0" sldId="259"/>
            <ac:spMk id="113" creationId="{00000000-0000-0000-0000-000000000000}"/>
          </ac:spMkLst>
        </pc:spChg>
      </pc:sldChg>
    </pc:docChg>
  </pc:docChgLst>
  <pc:docChgLst>
    <pc:chgData name="James Walker" userId="9addee92f28a87ec" providerId="LiveId" clId="{CA7CD766-CCD1-46C9-889C-950007841256}"/>
    <pc:docChg chg="custSel addSld delSld modSld">
      <pc:chgData name="James Walker" userId="9addee92f28a87ec" providerId="LiveId" clId="{CA7CD766-CCD1-46C9-889C-950007841256}" dt="2024-11-11T15:25:45.844" v="746" actId="1076"/>
      <pc:docMkLst>
        <pc:docMk/>
      </pc:docMkLst>
      <pc:sldChg chg="del">
        <pc:chgData name="James Walker" userId="9addee92f28a87ec" providerId="LiveId" clId="{CA7CD766-CCD1-46C9-889C-950007841256}" dt="2024-11-11T14:28:15.623" v="0" actId="2696"/>
        <pc:sldMkLst>
          <pc:docMk/>
          <pc:sldMk cId="0" sldId="256"/>
        </pc:sldMkLst>
      </pc:sldChg>
      <pc:sldChg chg="del">
        <pc:chgData name="James Walker" userId="9addee92f28a87ec" providerId="LiveId" clId="{CA7CD766-CCD1-46C9-889C-950007841256}" dt="2024-11-11T14:28:15.623" v="0" actId="2696"/>
        <pc:sldMkLst>
          <pc:docMk/>
          <pc:sldMk cId="0" sldId="257"/>
        </pc:sldMkLst>
      </pc:sldChg>
      <pc:sldChg chg="modSp mod modNotes modNotesTx">
        <pc:chgData name="James Walker" userId="9addee92f28a87ec" providerId="LiveId" clId="{CA7CD766-CCD1-46C9-889C-950007841256}" dt="2024-11-11T14:30:28.593" v="7" actId="313"/>
        <pc:sldMkLst>
          <pc:docMk/>
          <pc:sldMk cId="0" sldId="258"/>
        </pc:sldMkLst>
        <pc:spChg chg="mod">
          <ac:chgData name="James Walker" userId="9addee92f28a87ec" providerId="LiveId" clId="{CA7CD766-CCD1-46C9-889C-950007841256}" dt="2024-11-11T14:28:23.957" v="4" actId="20577"/>
          <ac:spMkLst>
            <pc:docMk/>
            <pc:sldMk cId="0" sldId="258"/>
            <ac:spMk id="105" creationId="{00000000-0000-0000-0000-000000000000}"/>
          </ac:spMkLst>
        </pc:spChg>
      </pc:sldChg>
      <pc:sldChg chg="addSp delSp modSp mod modAnim modNotes modNotesTx">
        <pc:chgData name="James Walker" userId="9addee92f28a87ec" providerId="LiveId" clId="{CA7CD766-CCD1-46C9-889C-950007841256}" dt="2024-11-11T14:52:25.142" v="180"/>
        <pc:sldMkLst>
          <pc:docMk/>
          <pc:sldMk cId="0" sldId="260"/>
        </pc:sldMkLst>
        <pc:spChg chg="add mod">
          <ac:chgData name="James Walker" userId="9addee92f28a87ec" providerId="LiveId" clId="{CA7CD766-CCD1-46C9-889C-950007841256}" dt="2024-11-11T14:49:16.527" v="14"/>
          <ac:spMkLst>
            <pc:docMk/>
            <pc:sldMk cId="0" sldId="260"/>
            <ac:spMk id="3" creationId="{89D7B481-EF7A-E8CE-F4AD-799751883F31}"/>
          </ac:spMkLst>
        </pc:spChg>
        <pc:spChg chg="add mod">
          <ac:chgData name="James Walker" userId="9addee92f28a87ec" providerId="LiveId" clId="{CA7CD766-CCD1-46C9-889C-950007841256}" dt="2024-11-11T14:49:16.527" v="14"/>
          <ac:spMkLst>
            <pc:docMk/>
            <pc:sldMk cId="0" sldId="260"/>
            <ac:spMk id="4" creationId="{F40F5920-DC33-4572-D2CF-4BD1B7AB8FB9}"/>
          </ac:spMkLst>
        </pc:spChg>
        <pc:spChg chg="add mod">
          <ac:chgData name="James Walker" userId="9addee92f28a87ec" providerId="LiveId" clId="{CA7CD766-CCD1-46C9-889C-950007841256}" dt="2024-11-11T14:49:16.527" v="14"/>
          <ac:spMkLst>
            <pc:docMk/>
            <pc:sldMk cId="0" sldId="260"/>
            <ac:spMk id="5" creationId="{332290E0-266B-D2CE-C104-F90203064002}"/>
          </ac:spMkLst>
        </pc:spChg>
        <pc:spChg chg="add mod">
          <ac:chgData name="James Walker" userId="9addee92f28a87ec" providerId="LiveId" clId="{CA7CD766-CCD1-46C9-889C-950007841256}" dt="2024-11-11T14:49:16.527" v="14"/>
          <ac:spMkLst>
            <pc:docMk/>
            <pc:sldMk cId="0" sldId="260"/>
            <ac:spMk id="6" creationId="{E31B5BEF-64EC-59F2-38E4-5E980BB33538}"/>
          </ac:spMkLst>
        </pc:spChg>
        <pc:spChg chg="add mod">
          <ac:chgData name="James Walker" userId="9addee92f28a87ec" providerId="LiveId" clId="{CA7CD766-CCD1-46C9-889C-950007841256}" dt="2024-11-11T14:49:16.527" v="14"/>
          <ac:spMkLst>
            <pc:docMk/>
            <pc:sldMk cId="0" sldId="260"/>
            <ac:spMk id="7" creationId="{9E3D9657-8839-A186-BA12-523FC8579D75}"/>
          </ac:spMkLst>
        </pc:spChg>
        <pc:spChg chg="add mod">
          <ac:chgData name="James Walker" userId="9addee92f28a87ec" providerId="LiveId" clId="{CA7CD766-CCD1-46C9-889C-950007841256}" dt="2024-11-11T14:49:16.527" v="14"/>
          <ac:spMkLst>
            <pc:docMk/>
            <pc:sldMk cId="0" sldId="260"/>
            <ac:spMk id="8" creationId="{4D76CFF3-9E8D-A1C8-65BB-66ED0BBF64BC}"/>
          </ac:spMkLst>
        </pc:spChg>
        <pc:spChg chg="mod">
          <ac:chgData name="James Walker" userId="9addee92f28a87ec" providerId="LiveId" clId="{CA7CD766-CCD1-46C9-889C-950007841256}" dt="2024-11-11T14:50:20.546" v="23"/>
          <ac:spMkLst>
            <pc:docMk/>
            <pc:sldMk cId="0" sldId="260"/>
            <ac:spMk id="10" creationId="{B53DBA22-3892-4ACB-FF6C-47C2530F28B7}"/>
          </ac:spMkLst>
        </pc:spChg>
        <pc:spChg chg="mod">
          <ac:chgData name="James Walker" userId="9addee92f28a87ec" providerId="LiveId" clId="{CA7CD766-CCD1-46C9-889C-950007841256}" dt="2024-11-11T14:52:02.244" v="177" actId="1076"/>
          <ac:spMkLst>
            <pc:docMk/>
            <pc:sldMk cId="0" sldId="260"/>
            <ac:spMk id="11" creationId="{6CDDC9C4-5E7E-8C06-977F-A1E0FD73C2D2}"/>
          </ac:spMkLst>
        </pc:spChg>
        <pc:grpChg chg="add mod">
          <ac:chgData name="James Walker" userId="9addee92f28a87ec" providerId="LiveId" clId="{CA7CD766-CCD1-46C9-889C-950007841256}" dt="2024-11-11T14:51:58.136" v="176" actId="14100"/>
          <ac:grpSpMkLst>
            <pc:docMk/>
            <pc:sldMk cId="0" sldId="260"/>
            <ac:grpSpMk id="9" creationId="{F81E29E6-9BB2-18FE-A4D0-AF5DEE0A3F3A}"/>
          </ac:grpSpMkLst>
        </pc:grpChg>
      </pc:sldChg>
      <pc:sldChg chg="del">
        <pc:chgData name="James Walker" userId="9addee92f28a87ec" providerId="LiveId" clId="{CA7CD766-CCD1-46C9-889C-950007841256}" dt="2024-11-11T14:49:49.426" v="22" actId="47"/>
        <pc:sldMkLst>
          <pc:docMk/>
          <pc:sldMk cId="0" sldId="261"/>
        </pc:sldMkLst>
      </pc:sldChg>
      <pc:sldChg chg="modNotes">
        <pc:chgData name="James Walker" userId="9addee92f28a87ec" providerId="LiveId" clId="{CA7CD766-CCD1-46C9-889C-950007841256}" dt="2024-11-11T14:30:26.407" v="6"/>
        <pc:sldMkLst>
          <pc:docMk/>
          <pc:sldMk cId="0" sldId="262"/>
        </pc:sldMkLst>
      </pc:sldChg>
      <pc:sldChg chg="modNotes">
        <pc:chgData name="James Walker" userId="9addee92f28a87ec" providerId="LiveId" clId="{CA7CD766-CCD1-46C9-889C-950007841256}" dt="2024-11-11T14:30:26.407" v="6"/>
        <pc:sldMkLst>
          <pc:docMk/>
          <pc:sldMk cId="0" sldId="263"/>
        </pc:sldMkLst>
      </pc:sldChg>
      <pc:sldChg chg="modNotes">
        <pc:chgData name="James Walker" userId="9addee92f28a87ec" providerId="LiveId" clId="{CA7CD766-CCD1-46C9-889C-950007841256}" dt="2024-11-11T14:30:26.407" v="6"/>
        <pc:sldMkLst>
          <pc:docMk/>
          <pc:sldMk cId="0" sldId="264"/>
        </pc:sldMkLst>
      </pc:sldChg>
      <pc:sldChg chg="modNotes">
        <pc:chgData name="James Walker" userId="9addee92f28a87ec" providerId="LiveId" clId="{CA7CD766-CCD1-46C9-889C-950007841256}" dt="2024-11-11T14:30:26.407" v="6"/>
        <pc:sldMkLst>
          <pc:docMk/>
          <pc:sldMk cId="0" sldId="265"/>
        </pc:sldMkLst>
      </pc:sldChg>
      <pc:sldChg chg="modAnim modNotes">
        <pc:chgData name="James Walker" userId="9addee92f28a87ec" providerId="LiveId" clId="{CA7CD766-CCD1-46C9-889C-950007841256}" dt="2024-11-11T15:17:10.615" v="362"/>
        <pc:sldMkLst>
          <pc:docMk/>
          <pc:sldMk cId="0" sldId="266"/>
        </pc:sldMkLst>
      </pc:sldChg>
      <pc:sldChg chg="addSp modSp mod modAnim modNotesTx">
        <pc:chgData name="James Walker" userId="9addee92f28a87ec" providerId="LiveId" clId="{CA7CD766-CCD1-46C9-889C-950007841256}" dt="2024-11-11T15:25:45.844" v="746" actId="1076"/>
        <pc:sldMkLst>
          <pc:docMk/>
          <pc:sldMk cId="0" sldId="267"/>
        </pc:sldMkLst>
        <pc:spChg chg="mod">
          <ac:chgData name="James Walker" userId="9addee92f28a87ec" providerId="LiveId" clId="{CA7CD766-CCD1-46C9-889C-950007841256}" dt="2024-11-11T15:24:19.852" v="575"/>
          <ac:spMkLst>
            <pc:docMk/>
            <pc:sldMk cId="0" sldId="267"/>
            <ac:spMk id="3" creationId="{06995670-86AE-F390-FACB-E5CED808B477}"/>
          </ac:spMkLst>
        </pc:spChg>
        <pc:spChg chg="mod">
          <ac:chgData name="James Walker" userId="9addee92f28a87ec" providerId="LiveId" clId="{CA7CD766-CCD1-46C9-889C-950007841256}" dt="2024-11-11T15:25:35.607" v="742" actId="20577"/>
          <ac:spMkLst>
            <pc:docMk/>
            <pc:sldMk cId="0" sldId="267"/>
            <ac:spMk id="4" creationId="{90362446-41CE-7965-AEA0-6D1302412998}"/>
          </ac:spMkLst>
        </pc:spChg>
        <pc:spChg chg="mod">
          <ac:chgData name="James Walker" userId="9addee92f28a87ec" providerId="LiveId" clId="{CA7CD766-CCD1-46C9-889C-950007841256}" dt="2024-11-11T15:16:32.757" v="361"/>
          <ac:spMkLst>
            <pc:docMk/>
            <pc:sldMk cId="0" sldId="267"/>
            <ac:spMk id="333" creationId="{00000000-0000-0000-0000-000000000000}"/>
          </ac:spMkLst>
        </pc:spChg>
        <pc:spChg chg="mod">
          <ac:chgData name="James Walker" userId="9addee92f28a87ec" providerId="LiveId" clId="{CA7CD766-CCD1-46C9-889C-950007841256}" dt="2024-11-11T15:25:43.736" v="745" actId="1076"/>
          <ac:spMkLst>
            <pc:docMk/>
            <pc:sldMk cId="0" sldId="267"/>
            <ac:spMk id="334" creationId="{00000000-0000-0000-0000-000000000000}"/>
          </ac:spMkLst>
        </pc:spChg>
        <pc:spChg chg="mod">
          <ac:chgData name="James Walker" userId="9addee92f28a87ec" providerId="LiveId" clId="{CA7CD766-CCD1-46C9-889C-950007841256}" dt="2024-11-11T15:19:41.254" v="573" actId="6549"/>
          <ac:spMkLst>
            <pc:docMk/>
            <pc:sldMk cId="0" sldId="267"/>
            <ac:spMk id="335" creationId="{00000000-0000-0000-0000-000000000000}"/>
          </ac:spMkLst>
        </pc:spChg>
        <pc:grpChg chg="add mod">
          <ac:chgData name="James Walker" userId="9addee92f28a87ec" providerId="LiveId" clId="{CA7CD766-CCD1-46C9-889C-950007841256}" dt="2024-11-11T15:25:45.844" v="746" actId="1076"/>
          <ac:grpSpMkLst>
            <pc:docMk/>
            <pc:sldMk cId="0" sldId="267"/>
            <ac:grpSpMk id="2" creationId="{7DBE64BD-27EC-CC5F-AE44-EBCDE3F584A6}"/>
          </ac:grpSpMkLst>
        </pc:grpChg>
      </pc:sldChg>
      <pc:sldChg chg="modSp add mod setBg modAnim">
        <pc:chgData name="James Walker" userId="9addee92f28a87ec" providerId="LiveId" clId="{CA7CD766-CCD1-46C9-889C-950007841256}" dt="2024-11-11T15:16:11.935" v="360" actId="20577"/>
        <pc:sldMkLst>
          <pc:docMk/>
          <pc:sldMk cId="447243622" sldId="539"/>
        </pc:sldMkLst>
        <pc:spChg chg="mod">
          <ac:chgData name="James Walker" userId="9addee92f28a87ec" providerId="LiveId" clId="{CA7CD766-CCD1-46C9-889C-950007841256}" dt="2024-11-11T14:52:57.581" v="203" actId="20577"/>
          <ac:spMkLst>
            <pc:docMk/>
            <pc:sldMk cId="447243622" sldId="539"/>
            <ac:spMk id="333" creationId="{458FCB46-7297-AEB1-F825-1E0ECF512391}"/>
          </ac:spMkLst>
        </pc:spChg>
        <pc:spChg chg="mod">
          <ac:chgData name="James Walker" userId="9addee92f28a87ec" providerId="LiveId" clId="{CA7CD766-CCD1-46C9-889C-950007841256}" dt="2024-11-11T15:16:11.935" v="360" actId="20577"/>
          <ac:spMkLst>
            <pc:docMk/>
            <pc:sldMk cId="447243622" sldId="539"/>
            <ac:spMk id="335" creationId="{05695E55-038A-BB2B-F24E-52BFD732B075}"/>
          </ac:spMkLst>
        </pc:spChg>
      </pc:sldChg>
      <pc:sldChg chg="new del">
        <pc:chgData name="James Walker" userId="9addee92f28a87ec" providerId="LiveId" clId="{CA7CD766-CCD1-46C9-889C-950007841256}" dt="2024-11-11T14:48:33.051" v="11" actId="47"/>
        <pc:sldMkLst>
          <pc:docMk/>
          <pc:sldMk cId="2587451064" sldId="539"/>
        </pc:sldMkLst>
      </pc:sldChg>
      <pc:sldChg chg="new del">
        <pc:chgData name="James Walker" userId="9addee92f28a87ec" providerId="LiveId" clId="{CA7CD766-CCD1-46C9-889C-950007841256}" dt="2024-11-11T14:48:33.051" v="11" actId="47"/>
        <pc:sldMkLst>
          <pc:docMk/>
          <pc:sldMk cId="2174442260" sldId="540"/>
        </pc:sldMkLst>
      </pc:sldChg>
      <pc:sldChg chg="new del">
        <pc:chgData name="James Walker" userId="9addee92f28a87ec" providerId="LiveId" clId="{CA7CD766-CCD1-46C9-889C-950007841256}" dt="2024-11-11T14:48:33.051" v="11" actId="47"/>
        <pc:sldMkLst>
          <pc:docMk/>
          <pc:sldMk cId="1423341148" sldId="541"/>
        </pc:sldMkLst>
      </pc:sldChg>
    </pc:docChg>
  </pc:docChgLst>
  <pc:docChgLst>
    <pc:chgData name="David Hynes" userId="S::david.hynes@goldstandard.org::ad6c1804-6ef6-4092-bc13-66d949959740" providerId="AD" clId="Web-{59BB8E02-1A73-C4EA-F2FB-CF5571CAB5E6}"/>
    <pc:docChg chg="addSld delSld">
      <pc:chgData name="David Hynes" userId="S::david.hynes@goldstandard.org::ad6c1804-6ef6-4092-bc13-66d949959740" providerId="AD" clId="Web-{59BB8E02-1A73-C4EA-F2FB-CF5571CAB5E6}" dt="2024-11-19T12:31:50.217" v="1"/>
      <pc:docMkLst>
        <pc:docMk/>
      </pc:docMkLst>
      <pc:sldChg chg="add del">
        <pc:chgData name="David Hynes" userId="S::david.hynes@goldstandard.org::ad6c1804-6ef6-4092-bc13-66d949959740" providerId="AD" clId="Web-{59BB8E02-1A73-C4EA-F2FB-CF5571CAB5E6}" dt="2024-11-19T12:31:50.217" v="1"/>
        <pc:sldMkLst>
          <pc:docMk/>
          <pc:sldMk cId="1100403641" sldId="279"/>
        </pc:sldMkLst>
      </pc:sldChg>
    </pc:docChg>
  </pc:docChgLst>
  <pc:docChgLst>
    <pc:chgData name="David Hynes" userId="S::david.hynes@goldstandard.org::ad6c1804-6ef6-4092-bc13-66d949959740" providerId="AD" clId="Web-{3D939D05-BF78-4482-1662-85063D8EBFBA}"/>
    <pc:docChg chg="addSld">
      <pc:chgData name="David Hynes" userId="S::david.hynes@goldstandard.org::ad6c1804-6ef6-4092-bc13-66d949959740" providerId="AD" clId="Web-{3D939D05-BF78-4482-1662-85063D8EBFBA}" dt="2024-11-18T14:57:56.141" v="0"/>
      <pc:docMkLst>
        <pc:docMk/>
      </pc:docMkLst>
      <pc:sldChg chg="add">
        <pc:chgData name="David Hynes" userId="S::david.hynes@goldstandard.org::ad6c1804-6ef6-4092-bc13-66d949959740" providerId="AD" clId="Web-{3D939D05-BF78-4482-1662-85063D8EBFBA}" dt="2024-11-18T14:57:56.141" v="0"/>
        <pc:sldMkLst>
          <pc:docMk/>
          <pc:sldMk cId="1100403641" sldId="27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2d524df2ca7_0_2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2d524df2ca7_0_25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Narrow"/>
              <a:buNone/>
            </a:pPr>
            <a:endParaRPr dirty="0">
              <a:latin typeface="Corbel"/>
              <a:ea typeface="Corbel"/>
              <a:cs typeface="Corbel"/>
              <a:sym typeface="Corbel"/>
            </a:endParaRPr>
          </a:p>
        </p:txBody>
      </p:sp>
      <p:sp>
        <p:nvSpPr>
          <p:cNvPr id="103" name="Google Shape;103;g2d524df2ca7_0_25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2d524df2ca7_0_10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7" name="Google Shape;287;g2d524df2ca7_0_10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After reading the 5 mandatory Principles and Requirements documents, </a:t>
            </a:r>
            <a:r>
              <a:rPr lang="en-US" dirty="0">
                <a:highlight>
                  <a:srgbClr val="FFFF00"/>
                </a:highlight>
              </a:rPr>
              <a:t>Carbon First</a:t>
            </a:r>
            <a:r>
              <a:rPr lang="en-US" dirty="0"/>
              <a:t> look to the next levels of requirements – activity requirements and methodologies.</a:t>
            </a:r>
            <a:endParaRPr dirty="0"/>
          </a:p>
          <a:p>
            <a:pPr marL="0" lvl="0" indent="0" algn="l" rtl="0">
              <a:spcBef>
                <a:spcPts val="0"/>
              </a:spcBef>
              <a:spcAft>
                <a:spcPts val="0"/>
              </a:spcAft>
              <a:buNone/>
            </a:pPr>
            <a:endParaRPr dirty="0">
              <a:highlight>
                <a:srgbClr val="FFFF00"/>
              </a:highlight>
            </a:endParaRPr>
          </a:p>
          <a:p>
            <a:pPr marL="0" marR="0" lvl="0" indent="0" algn="l" rtl="0">
              <a:lnSpc>
                <a:spcPct val="100000"/>
              </a:lnSpc>
              <a:spcBef>
                <a:spcPts val="0"/>
              </a:spcBef>
              <a:spcAft>
                <a:spcPts val="0"/>
              </a:spcAft>
              <a:buClr>
                <a:schemeClr val="dk1"/>
              </a:buClr>
              <a:buSzPts val="1200"/>
              <a:buFont typeface="Arial"/>
              <a:buNone/>
            </a:pPr>
            <a:r>
              <a:rPr lang="en-US" dirty="0"/>
              <a:t>By looking at the Land Use &amp; Forests Requirements (LUF), Carbon First identify that the LUF requirements are applicable to A/R project activities. </a:t>
            </a:r>
            <a:endParaRPr dirty="0"/>
          </a:p>
          <a:p>
            <a:pPr marL="0" marR="0" lvl="0" indent="0" algn="l" rtl="0">
              <a:lnSpc>
                <a:spcPct val="100000"/>
              </a:lnSpc>
              <a:spcBef>
                <a:spcPts val="0"/>
              </a:spcBef>
              <a:spcAft>
                <a:spcPts val="0"/>
              </a:spcAft>
              <a:buClr>
                <a:schemeClr val="dk1"/>
              </a:buClr>
              <a:buSzPts val="1200"/>
              <a:buFont typeface="Arial"/>
              <a:buNone/>
            </a:pPr>
            <a:endParaRPr dirty="0">
              <a:highlight>
                <a:srgbClr val="FFFF00"/>
              </a:highlight>
            </a:endParaRPr>
          </a:p>
          <a:p>
            <a:pPr marL="0" marR="0" lvl="0" indent="0" algn="l" rtl="0">
              <a:lnSpc>
                <a:spcPct val="100000"/>
              </a:lnSpc>
              <a:spcBef>
                <a:spcPts val="0"/>
              </a:spcBef>
              <a:spcAft>
                <a:spcPts val="0"/>
              </a:spcAft>
              <a:buClr>
                <a:schemeClr val="dk1"/>
              </a:buClr>
              <a:buSzPts val="1200"/>
              <a:buFont typeface="Arial"/>
              <a:buNone/>
            </a:pPr>
            <a:r>
              <a:rPr lang="en-US" dirty="0"/>
              <a:t>The LUF Requirements set out necessary guidelines and requirements for all Land-use and Forestry &amp; Agriculture Projects, including A/R Projects. </a:t>
            </a:r>
          </a:p>
          <a:p>
            <a:pPr marL="0" marR="0" lvl="0" indent="0" algn="l" rtl="0">
              <a:lnSpc>
                <a:spcPct val="100000"/>
              </a:lnSpc>
              <a:spcBef>
                <a:spcPts val="0"/>
              </a:spcBef>
              <a:spcAft>
                <a:spcPts val="0"/>
              </a:spcAft>
              <a:buClr>
                <a:schemeClr val="dk1"/>
              </a:buClr>
              <a:buSzPts val="1200"/>
              <a:buFont typeface="Arial"/>
              <a:buNone/>
            </a:pPr>
            <a:endParaRPr lang="en-US" dirty="0"/>
          </a:p>
          <a:p>
            <a:pPr marL="0" marR="0" lvl="0" indent="0" algn="l" rtl="0">
              <a:lnSpc>
                <a:spcPct val="100000"/>
              </a:lnSpc>
              <a:spcBef>
                <a:spcPts val="0"/>
              </a:spcBef>
              <a:spcAft>
                <a:spcPts val="0"/>
              </a:spcAft>
              <a:buClr>
                <a:schemeClr val="dk1"/>
              </a:buClr>
              <a:buSzPts val="1200"/>
              <a:buFont typeface="Arial"/>
              <a:buNone/>
            </a:pPr>
            <a:r>
              <a:rPr lang="en-US" dirty="0"/>
              <a:t>For example, additionality may be demonstrated as per the LUF requirements. It provides a “positive list” by which certain projects are as deemed additional as long as they meet multiple defined requirements, such as non-mandatory project activities, no intention of commercial use of timber, or projects in Least Developed Countries (LDCs). </a:t>
            </a:r>
          </a:p>
          <a:p>
            <a:pPr marL="0" marR="0" lvl="0" indent="0" algn="l" rtl="0">
              <a:lnSpc>
                <a:spcPct val="100000"/>
              </a:lnSpc>
              <a:spcBef>
                <a:spcPts val="0"/>
              </a:spcBef>
              <a:spcAft>
                <a:spcPts val="0"/>
              </a:spcAft>
              <a:buClr>
                <a:schemeClr val="dk1"/>
              </a:buClr>
              <a:buSzPts val="1200"/>
              <a:buFont typeface="Arial"/>
              <a:buNone/>
            </a:pPr>
            <a:endParaRPr lang="en-US" dirty="0"/>
          </a:p>
          <a:p>
            <a:pPr marL="0" marR="0" lvl="0" indent="0" algn="l" rtl="0">
              <a:lnSpc>
                <a:spcPct val="100000"/>
              </a:lnSpc>
              <a:spcBef>
                <a:spcPts val="0"/>
              </a:spcBef>
              <a:spcAft>
                <a:spcPts val="0"/>
              </a:spcAft>
              <a:buClr>
                <a:schemeClr val="dk1"/>
              </a:buClr>
              <a:buSzPts val="1200"/>
              <a:buFont typeface="Arial"/>
              <a:buNone/>
            </a:pPr>
            <a:r>
              <a:rPr lang="en-US" dirty="0"/>
              <a:t>The LUF Requirements will need to be reviewed in order to determine if they meet the positive list requirements.</a:t>
            </a:r>
            <a:endParaRPr dirty="0"/>
          </a:p>
          <a:p>
            <a:pPr marL="0" lvl="0" indent="0" algn="l" rtl="0">
              <a:spcBef>
                <a:spcPts val="0"/>
              </a:spcBef>
              <a:spcAft>
                <a:spcPts val="0"/>
              </a:spcAft>
              <a:buNone/>
            </a:pPr>
            <a:endParaRPr dirty="0">
              <a:highlight>
                <a:srgbClr val="FFFF00"/>
              </a:highlight>
            </a:endParaRPr>
          </a:p>
          <a:p>
            <a:pPr marL="0" marR="0" lvl="0" indent="0" algn="l" rtl="0">
              <a:lnSpc>
                <a:spcPct val="100000"/>
              </a:lnSpc>
              <a:spcBef>
                <a:spcPts val="0"/>
              </a:spcBef>
              <a:spcAft>
                <a:spcPts val="0"/>
              </a:spcAft>
              <a:buClr>
                <a:schemeClr val="dk1"/>
              </a:buClr>
              <a:buSzPts val="1200"/>
              <a:buFont typeface="Arial"/>
              <a:buNone/>
            </a:pPr>
            <a:r>
              <a:rPr lang="en-US" dirty="0"/>
              <a:t>Next up, </a:t>
            </a:r>
            <a:r>
              <a:rPr lang="en-US" dirty="0">
                <a:highlight>
                  <a:srgbClr val="FFFF00"/>
                </a:highlight>
              </a:rPr>
              <a:t>Carbon First</a:t>
            </a:r>
            <a:r>
              <a:rPr lang="en-US" dirty="0"/>
              <a:t> look to the Gold Standard website to explore the methodologies. They find a single A/R methodology - METHODOLOGY FOR AFFORESTATION/REFORESTATION (A/R) GHGs EMISSION REDUCTION &amp; SEQUESTRATION.</a:t>
            </a:r>
            <a:endParaRPr dirty="0"/>
          </a:p>
          <a:p>
            <a:pPr marL="0" marR="0" lvl="0" indent="0" algn="l" rtl="0">
              <a:lnSpc>
                <a:spcPct val="100000"/>
              </a:lnSpc>
              <a:spcBef>
                <a:spcPts val="0"/>
              </a:spcBef>
              <a:spcAft>
                <a:spcPts val="0"/>
              </a:spcAft>
              <a:buClr>
                <a:schemeClr val="dk1"/>
              </a:buClr>
              <a:buSzPts val="1200"/>
              <a:buFont typeface="Arial"/>
              <a:buNone/>
            </a:pPr>
            <a:endParaRPr dirty="0"/>
          </a:p>
          <a:p>
            <a:pPr marL="0" marR="0" lvl="0" indent="0" algn="l" rtl="0">
              <a:lnSpc>
                <a:spcPct val="100000"/>
              </a:lnSpc>
              <a:spcBef>
                <a:spcPts val="0"/>
              </a:spcBef>
              <a:spcAft>
                <a:spcPts val="0"/>
              </a:spcAft>
              <a:buClr>
                <a:schemeClr val="dk1"/>
              </a:buClr>
              <a:buSzPts val="1200"/>
              <a:buFont typeface="Arial"/>
              <a:buNone/>
            </a:pPr>
            <a:r>
              <a:rPr lang="en-US" dirty="0"/>
              <a:t>Impact Quantification Methodologies set out approved, standardized approaches for establishing a baseline, monitoring requirements, and methods for quantifying emission reductions or removals.</a:t>
            </a:r>
            <a:endParaRPr dirty="0"/>
          </a:p>
        </p:txBody>
      </p:sp>
      <p:sp>
        <p:nvSpPr>
          <p:cNvPr id="288" name="Google Shape;288;g2d524df2ca7_0_10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3120143b258_0_3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114300" indent="0">
              <a:spcBef>
                <a:spcPts val="0"/>
              </a:spcBef>
              <a:buSzPts val="2000"/>
              <a:buFont typeface="Wingdings" panose="05000000000000000000" pitchFamily="2" charset="2"/>
              <a:buNone/>
            </a:pPr>
            <a:r>
              <a:rPr lang="en-US" dirty="0"/>
              <a:t>Answer</a:t>
            </a:r>
          </a:p>
          <a:p>
            <a:pPr marL="114300" indent="0">
              <a:spcBef>
                <a:spcPts val="0"/>
              </a:spcBef>
              <a:buSzPts val="2000"/>
              <a:buFont typeface="Wingdings" panose="05000000000000000000" pitchFamily="2" charset="2"/>
              <a:buNone/>
            </a:pPr>
            <a:endParaRPr lang="en-US" dirty="0"/>
          </a:p>
          <a:p>
            <a:pPr marL="342900">
              <a:spcBef>
                <a:spcPts val="0"/>
              </a:spcBef>
              <a:buSzPts val="2000"/>
              <a:buFont typeface="Wingdings" panose="05000000000000000000" pitchFamily="2" charset="2"/>
              <a:buChar char="Ø"/>
            </a:pPr>
            <a:r>
              <a:rPr lang="en-US" dirty="0"/>
              <a:t>Land Use &amp; Forests Requirements</a:t>
            </a:r>
          </a:p>
          <a:p>
            <a:pPr marL="342900">
              <a:spcBef>
                <a:spcPts val="0"/>
              </a:spcBef>
              <a:buSzPts val="2000"/>
              <a:buFont typeface="Wingdings" panose="05000000000000000000" pitchFamily="2" charset="2"/>
              <a:buChar char="Ø"/>
            </a:pPr>
            <a:r>
              <a:rPr lang="en-GB" dirty="0"/>
              <a:t>Methodology For </a:t>
            </a:r>
            <a:r>
              <a:rPr lang="en-US" dirty="0"/>
              <a:t>Afforestation/Reforestation </a:t>
            </a:r>
            <a:r>
              <a:rPr lang="en-GB" dirty="0"/>
              <a:t>(A/R) GHGs Emission Reduction &amp; Sequestration</a:t>
            </a:r>
          </a:p>
          <a:p>
            <a:pPr marL="0" lvl="0" indent="0" algn="l" rtl="0">
              <a:spcBef>
                <a:spcPts val="0"/>
              </a:spcBef>
              <a:spcAft>
                <a:spcPts val="0"/>
              </a:spcAft>
              <a:buNone/>
            </a:pPr>
            <a:endParaRPr dirty="0"/>
          </a:p>
        </p:txBody>
      </p:sp>
      <p:sp>
        <p:nvSpPr>
          <p:cNvPr id="328" name="Google Shape;328;g3120143b258_0_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708A7-042B-46D9-776F-8589DA8FDA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1BCA8A-DFD7-668F-26E0-33711684E4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2B3BFB-E124-F114-85C1-F84C62C7DFFA}"/>
              </a:ext>
            </a:extLst>
          </p:cNvPr>
          <p:cNvSpPr>
            <a:spLocks noGrp="1"/>
          </p:cNvSpPr>
          <p:nvPr>
            <p:ph type="body" idx="1"/>
          </p:nvPr>
        </p:nvSpPr>
        <p:spPr/>
        <p:txBody>
          <a:bodyPr/>
          <a:lstStyle/>
          <a:p>
            <a:pPr marL="0" indent="0">
              <a:buNone/>
            </a:pPr>
            <a:endParaRPr lang="en-GB"/>
          </a:p>
        </p:txBody>
      </p:sp>
      <p:sp>
        <p:nvSpPr>
          <p:cNvPr id="4" name="Slide Number Placeholder 3">
            <a:extLst>
              <a:ext uri="{FF2B5EF4-FFF2-40B4-BE49-F238E27FC236}">
                <a16:creationId xmlns:a16="http://schemas.microsoft.com/office/drawing/2014/main" id="{728F582D-D287-6DB9-293F-03B25DF429F1}"/>
              </a:ext>
            </a:extLst>
          </p:cNvPr>
          <p:cNvSpPr>
            <a:spLocks noGrp="1"/>
          </p:cNvSpPr>
          <p:nvPr>
            <p:ph type="sldNum" sz="quarter" idx="5"/>
          </p:nvPr>
        </p:nvSpPr>
        <p:spPr/>
        <p:txBody>
          <a:bodyPr/>
          <a:lstStyle/>
          <a:p>
            <a:fld id="{66E452FA-406D-0041-B07F-10C03B21466A}" type="slidenum">
              <a:rPr lang="en-GB" smtClean="0"/>
              <a:t>2</a:t>
            </a:fld>
            <a:endParaRPr lang="en-GB"/>
          </a:p>
        </p:txBody>
      </p:sp>
    </p:spTree>
    <p:extLst>
      <p:ext uri="{BB962C8B-B14F-4D97-AF65-F5344CB8AC3E}">
        <p14:creationId xmlns:p14="http://schemas.microsoft.com/office/powerpoint/2010/main" val="3479151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2d524df2ca7_0_50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2d524df2ca7_0_50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GB" b="0" i="0" u="none" strike="noStrike" dirty="0">
                <a:solidFill>
                  <a:srgbClr val="000000"/>
                </a:solidFill>
                <a:effectLst/>
                <a:latin typeface="Aptos" panose="020B0004020202020204" pitchFamily="34" charset="0"/>
              </a:rPr>
              <a:t>In this module we are going to learn about afforestation and reforestation projects. By the end, you could understand:</a:t>
            </a:r>
            <a:r>
              <a:rPr lang="en-US" dirty="0">
                <a:solidFill>
                  <a:srgbClr val="0E0E0E"/>
                </a:solidFill>
                <a:latin typeface="Corbel"/>
                <a:ea typeface="Corbel"/>
                <a:cs typeface="Corbel"/>
                <a:sym typeface="Corbel"/>
              </a:rPr>
              <a:t>: </a:t>
            </a:r>
            <a:br>
              <a:rPr lang="en-US" dirty="0">
                <a:solidFill>
                  <a:srgbClr val="0E0E0E"/>
                </a:solidFill>
                <a:latin typeface="Corbel"/>
                <a:ea typeface="Corbel"/>
                <a:cs typeface="Corbel"/>
                <a:sym typeface="Corbel"/>
              </a:rPr>
            </a:br>
            <a:endParaRPr dirty="0">
              <a:solidFill>
                <a:srgbClr val="0E0E0E"/>
              </a:solidFill>
              <a:latin typeface="Corbel"/>
              <a:ea typeface="Corbel"/>
              <a:cs typeface="Corbel"/>
              <a:sym typeface="Corbel"/>
            </a:endParaRPr>
          </a:p>
          <a:p>
            <a:pPr marL="228600" lvl="0" indent="-228600" algn="l" rtl="0">
              <a:spcBef>
                <a:spcPts val="0"/>
              </a:spcBef>
              <a:spcAft>
                <a:spcPts val="0"/>
              </a:spcAft>
              <a:buClr>
                <a:schemeClr val="dk1"/>
              </a:buClr>
              <a:buSzPts val="1200"/>
              <a:buFont typeface="+mj-lt"/>
              <a:buAutoNum type="arabicPeriod"/>
            </a:pPr>
            <a:r>
              <a:rPr lang="en-US" dirty="0">
                <a:solidFill>
                  <a:srgbClr val="0E0E0E"/>
                </a:solidFill>
                <a:latin typeface="Corbel"/>
                <a:ea typeface="Corbel"/>
                <a:cs typeface="Corbel"/>
                <a:sym typeface="Corbel"/>
              </a:rPr>
              <a:t>Understand what is a GS4GG afforestation/reforestation project</a:t>
            </a:r>
            <a:endParaRPr dirty="0">
              <a:solidFill>
                <a:srgbClr val="0E0E0E"/>
              </a:solidFill>
              <a:latin typeface="Corbel"/>
              <a:ea typeface="Corbel"/>
              <a:cs typeface="Corbel"/>
              <a:sym typeface="Corbel"/>
            </a:endParaRPr>
          </a:p>
          <a:p>
            <a:pPr marL="228600" lvl="0" indent="-228600" algn="l" rtl="0">
              <a:spcBef>
                <a:spcPts val="0"/>
              </a:spcBef>
              <a:spcAft>
                <a:spcPts val="0"/>
              </a:spcAft>
              <a:buClr>
                <a:schemeClr val="dk1"/>
              </a:buClr>
              <a:buSzPts val="1200"/>
              <a:buFont typeface="+mj-lt"/>
              <a:buAutoNum type="arabicPeriod"/>
            </a:pPr>
            <a:r>
              <a:rPr lang="en-US" dirty="0">
                <a:solidFill>
                  <a:srgbClr val="0E0E0E"/>
                </a:solidFill>
                <a:latin typeface="Corbel"/>
                <a:ea typeface="Corbel"/>
                <a:cs typeface="Corbel"/>
                <a:sym typeface="Corbel"/>
              </a:rPr>
              <a:t>Identify the key Standard Documents relevant to an Afforestation/Reforestation project</a:t>
            </a:r>
            <a:endParaRPr dirty="0">
              <a:solidFill>
                <a:srgbClr val="0E0E0E"/>
              </a:solidFill>
              <a:latin typeface="Corbel"/>
              <a:ea typeface="Corbel"/>
              <a:cs typeface="Corbel"/>
              <a:sym typeface="Corbel"/>
            </a:endParaRPr>
          </a:p>
          <a:p>
            <a:pPr marL="228600" lvl="0" indent="-228600" algn="l" rtl="0">
              <a:spcBef>
                <a:spcPts val="0"/>
              </a:spcBef>
              <a:spcAft>
                <a:spcPts val="0"/>
              </a:spcAft>
              <a:buClr>
                <a:schemeClr val="dk1"/>
              </a:buClr>
              <a:buSzPts val="1200"/>
              <a:buFont typeface="+mj-lt"/>
              <a:buAutoNum type="arabicPeriod"/>
            </a:pPr>
            <a:r>
              <a:rPr lang="en-US" dirty="0">
                <a:solidFill>
                  <a:srgbClr val="0E0E0E"/>
                </a:solidFill>
                <a:latin typeface="Corbel"/>
                <a:ea typeface="Corbel"/>
                <a:cs typeface="Corbel"/>
                <a:sym typeface="Corbel"/>
              </a:rPr>
              <a:t>Learn what the steps are in implementing an afforestation/reforestation project</a:t>
            </a:r>
            <a:endParaRPr dirty="0">
              <a:solidFill>
                <a:srgbClr val="0E0E0E"/>
              </a:solidFill>
              <a:latin typeface="Corbel"/>
              <a:ea typeface="Corbel"/>
              <a:cs typeface="Corbel"/>
              <a:sym typeface="Corbel"/>
            </a:endParaRPr>
          </a:p>
          <a:p>
            <a:pPr marL="228600" lvl="0" indent="-228600" algn="l" rtl="0">
              <a:spcBef>
                <a:spcPts val="0"/>
              </a:spcBef>
              <a:spcAft>
                <a:spcPts val="0"/>
              </a:spcAft>
              <a:buClr>
                <a:schemeClr val="dk1"/>
              </a:buClr>
              <a:buSzPts val="1200"/>
              <a:buFont typeface="+mj-lt"/>
              <a:buAutoNum type="arabicPeriod"/>
            </a:pPr>
            <a:r>
              <a:rPr lang="en-US" dirty="0">
                <a:solidFill>
                  <a:srgbClr val="0E0E0E"/>
                </a:solidFill>
                <a:latin typeface="Corbel"/>
                <a:ea typeface="Corbel"/>
                <a:cs typeface="Corbel"/>
                <a:sym typeface="Corbel"/>
              </a:rPr>
              <a:t>Understand the methodology and requirements that need to be followed</a:t>
            </a:r>
            <a:endParaRPr dirty="0">
              <a:solidFill>
                <a:srgbClr val="0E0E0E"/>
              </a:solidFill>
              <a:latin typeface="Corbel"/>
              <a:ea typeface="Corbel"/>
              <a:cs typeface="Corbel"/>
              <a:sym typeface="Corbel"/>
            </a:endParaRPr>
          </a:p>
          <a:p>
            <a:pPr marL="228600" lvl="0" indent="-228600" algn="l" rtl="0">
              <a:spcBef>
                <a:spcPts val="0"/>
              </a:spcBef>
              <a:spcAft>
                <a:spcPts val="0"/>
              </a:spcAft>
              <a:buClr>
                <a:schemeClr val="dk1"/>
              </a:buClr>
              <a:buSzPts val="1200"/>
              <a:buFont typeface="+mj-lt"/>
              <a:buAutoNum type="arabicPeriod"/>
            </a:pPr>
            <a:r>
              <a:rPr lang="en-US" dirty="0">
                <a:solidFill>
                  <a:srgbClr val="0E0E0E"/>
                </a:solidFill>
                <a:latin typeface="Corbel"/>
                <a:ea typeface="Corbel"/>
                <a:cs typeface="Corbel"/>
                <a:sym typeface="Corbel"/>
              </a:rPr>
              <a:t>Acknowledge importance of contributions to the Sustainable Development Goals</a:t>
            </a:r>
          </a:p>
          <a:p>
            <a:pPr marL="228600" lvl="0" indent="-228600" algn="l" rtl="0">
              <a:spcBef>
                <a:spcPts val="0"/>
              </a:spcBef>
              <a:spcAft>
                <a:spcPts val="0"/>
              </a:spcAft>
              <a:buClr>
                <a:schemeClr val="dk1"/>
              </a:buClr>
              <a:buSzPts val="1200"/>
              <a:buFont typeface="+mj-lt"/>
              <a:buAutoNum type="arabicPeriod"/>
            </a:pPr>
            <a:endParaRPr lang="en-US" dirty="0">
              <a:solidFill>
                <a:srgbClr val="0E0E0E"/>
              </a:solidFill>
              <a:latin typeface="Corbel"/>
              <a:ea typeface="Corbel"/>
              <a:cs typeface="Corbel"/>
              <a:sym typeface="Corbel"/>
            </a:endParaRPr>
          </a:p>
          <a:p>
            <a:pPr marL="0" marR="0" lvl="0" indent="0" algn="l" defTabSz="914400" rtl="0" eaLnBrk="1" fontAlgn="auto" latinLnBrk="0" hangingPunct="1">
              <a:lnSpc>
                <a:spcPct val="100000"/>
              </a:lnSpc>
              <a:spcBef>
                <a:spcPts val="0"/>
              </a:spcBef>
              <a:spcAft>
                <a:spcPts val="0"/>
              </a:spcAft>
              <a:buClr>
                <a:schemeClr val="dk1"/>
              </a:buClr>
              <a:buSzPts val="1200"/>
              <a:buFont typeface="+mj-lt"/>
              <a:buNone/>
              <a:tabLst/>
              <a:defRPr/>
            </a:pPr>
            <a:r>
              <a:rPr lang="en-GB" b="0" i="0" u="none" strike="noStrike" dirty="0">
                <a:solidFill>
                  <a:srgbClr val="000000"/>
                </a:solidFill>
                <a:effectLst/>
                <a:latin typeface="Aptos" panose="020B0004020202020204" pitchFamily="34" charset="0"/>
              </a:rPr>
              <a:t>To help us understand all this, we will be following journey of the fictional carbon project developer, Carbon First. Carbon First has an idea to develop a Gold Standard forestry project and want to understand more about implementing these kinds of projects.</a:t>
            </a:r>
          </a:p>
          <a:p>
            <a:pPr marL="0" marR="0" lvl="0" indent="0" algn="l" defTabSz="914400" rtl="0" eaLnBrk="1" fontAlgn="auto" latinLnBrk="0" hangingPunct="1">
              <a:lnSpc>
                <a:spcPct val="100000"/>
              </a:lnSpc>
              <a:spcBef>
                <a:spcPts val="0"/>
              </a:spcBef>
              <a:spcAft>
                <a:spcPts val="0"/>
              </a:spcAft>
              <a:buClr>
                <a:schemeClr val="dk1"/>
              </a:buClr>
              <a:buSzPts val="1200"/>
              <a:buFont typeface="+mj-lt"/>
              <a:buNone/>
              <a:tabLst/>
              <a:defRPr/>
            </a:pPr>
            <a:endParaRPr lang="en-GB" b="0" i="0" u="none" strike="noStrike" dirty="0">
              <a:solidFill>
                <a:srgbClr val="000000"/>
              </a:solidFill>
              <a:effectLst/>
              <a:latin typeface="Aptos" panose="020B0004020202020204" pitchFamily="34" charset="0"/>
              <a:ea typeface="Corbel"/>
              <a:cs typeface="Corbel"/>
              <a:sym typeface="Corbel"/>
            </a:endParaRPr>
          </a:p>
          <a:p>
            <a:pPr marL="0" lvl="0" indent="0" algn="l" rtl="0">
              <a:spcBef>
                <a:spcPts val="0"/>
              </a:spcBef>
              <a:spcAft>
                <a:spcPts val="0"/>
              </a:spcAft>
              <a:buClr>
                <a:schemeClr val="dk1"/>
              </a:buClr>
              <a:buSzPts val="1200"/>
              <a:buFont typeface="Arial Narrow"/>
              <a:buNone/>
            </a:pP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 is a project developer seeking to implement an afforestation/reforestation project, as a way to improve carbon sequestration, increase biodiversity, and restore degraded soils.</a:t>
            </a:r>
          </a:p>
          <a:p>
            <a:pPr marL="0" lvl="0" indent="0" algn="l" rtl="0">
              <a:spcBef>
                <a:spcPts val="0"/>
              </a:spcBef>
              <a:spcAft>
                <a:spcPts val="0"/>
              </a:spcAft>
              <a:buClr>
                <a:schemeClr val="dk1"/>
              </a:buClr>
              <a:buSzPts val="1200"/>
              <a:buFont typeface="Arial Narrow"/>
              <a:buNone/>
            </a:pPr>
            <a:endParaRPr lang="en-US" dirty="0">
              <a:latin typeface="Corbel"/>
              <a:ea typeface="Corbel"/>
              <a:cs typeface="Corbel"/>
              <a:sym typeface="Corbel"/>
            </a:endParaRPr>
          </a:p>
          <a:p>
            <a:pPr marL="0" lvl="0" indent="0" algn="l" rtl="0">
              <a:spcBef>
                <a:spcPts val="0"/>
              </a:spcBef>
              <a:spcAft>
                <a:spcPts val="0"/>
              </a:spcAft>
              <a:buClr>
                <a:schemeClr val="dk1"/>
              </a:buClr>
              <a:buSzPts val="1200"/>
              <a:buFont typeface="Arial Narrow"/>
              <a:buNone/>
            </a:pP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 wants to learn more about afforestation/reforestation projects, this training will allow them to decide whether a GS4GG project is the right approach for them.</a:t>
            </a:r>
          </a:p>
          <a:p>
            <a:pPr marL="0" marR="0" lvl="0" indent="0" algn="l" defTabSz="914400" rtl="0" eaLnBrk="1" fontAlgn="auto" latinLnBrk="0" hangingPunct="1">
              <a:lnSpc>
                <a:spcPct val="100000"/>
              </a:lnSpc>
              <a:spcBef>
                <a:spcPts val="0"/>
              </a:spcBef>
              <a:spcAft>
                <a:spcPts val="0"/>
              </a:spcAft>
              <a:buClr>
                <a:schemeClr val="dk1"/>
              </a:buClr>
              <a:buSzPts val="1200"/>
              <a:buFont typeface="+mj-lt"/>
              <a:buNone/>
              <a:tabLst/>
              <a:defRPr/>
            </a:pPr>
            <a:endParaRPr dirty="0">
              <a:solidFill>
                <a:srgbClr val="0E0E0E"/>
              </a:solidFill>
              <a:latin typeface="Corbel"/>
              <a:ea typeface="Corbel"/>
              <a:cs typeface="Corbel"/>
              <a:sym typeface="Corbel"/>
            </a:endParaRPr>
          </a:p>
          <a:p>
            <a:pPr marL="0" lvl="0" indent="0" algn="l" rtl="0">
              <a:spcBef>
                <a:spcPts val="0"/>
              </a:spcBef>
              <a:spcAft>
                <a:spcPts val="0"/>
              </a:spcAft>
              <a:buClr>
                <a:schemeClr val="dk1"/>
              </a:buClr>
              <a:buSzPts val="1200"/>
              <a:buFont typeface="Arial"/>
              <a:buNone/>
            </a:pPr>
            <a:endParaRPr dirty="0">
              <a:highlight>
                <a:srgbClr val="BFE471"/>
              </a:highlight>
              <a:latin typeface="Arial"/>
              <a:ea typeface="Arial"/>
              <a:cs typeface="Arial"/>
              <a:sym typeface="Arial"/>
            </a:endParaRPr>
          </a:p>
        </p:txBody>
      </p:sp>
      <p:sp>
        <p:nvSpPr>
          <p:cNvPr id="110" name="Google Shape;110;g2d524df2ca7_0_50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3120143b258_0_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g3120143b258_0_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95959"/>
              </a:buClr>
              <a:buSzPts val="1200"/>
              <a:buFont typeface="Corbel"/>
              <a:buNone/>
            </a:pPr>
            <a:r>
              <a:rPr lang="en-US" sz="1200" dirty="0">
                <a:highlight>
                  <a:srgbClr val="FFFF00"/>
                </a:highlight>
                <a:latin typeface="Corbel"/>
                <a:ea typeface="Corbel"/>
                <a:cs typeface="Corbel"/>
                <a:sym typeface="Corbel"/>
              </a:rPr>
              <a:t>Carbon First</a:t>
            </a:r>
            <a:r>
              <a:rPr lang="en-US" sz="1200" dirty="0">
                <a:latin typeface="Corbel"/>
                <a:ea typeface="Corbel"/>
                <a:cs typeface="Corbel"/>
                <a:sym typeface="Corbel"/>
              </a:rPr>
              <a:t> is considering implementing a</a:t>
            </a:r>
            <a:r>
              <a:rPr lang="en-US" dirty="0">
                <a:latin typeface="Corbel"/>
                <a:ea typeface="Corbel"/>
                <a:cs typeface="Corbel"/>
                <a:sym typeface="Corbel"/>
              </a:rPr>
              <a:t>n afforestation/reforestation (A/R)</a:t>
            </a:r>
            <a:r>
              <a:rPr lang="en-US" sz="1200" dirty="0">
                <a:latin typeface="Corbel"/>
                <a:ea typeface="Corbel"/>
                <a:cs typeface="Corbel"/>
                <a:sym typeface="Corbel"/>
              </a:rPr>
              <a:t> project under the Gold Standard!</a:t>
            </a:r>
            <a:endParaRPr dirty="0">
              <a:latin typeface="Corbel"/>
              <a:ea typeface="Corbel"/>
              <a:cs typeface="Corbel"/>
              <a:sym typeface="Corbel"/>
            </a:endParaRPr>
          </a:p>
          <a:p>
            <a:pPr marL="0" marR="0" lvl="0" indent="0" algn="l" rtl="0">
              <a:lnSpc>
                <a:spcPct val="100000"/>
              </a:lnSpc>
              <a:spcBef>
                <a:spcPts val="0"/>
              </a:spcBef>
              <a:spcAft>
                <a:spcPts val="0"/>
              </a:spcAft>
              <a:buClr>
                <a:schemeClr val="dk1"/>
              </a:buClr>
              <a:buSzPts val="1200"/>
              <a:buFont typeface="Arial"/>
              <a:buNone/>
            </a:pPr>
            <a:endParaRPr sz="1200"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US" sz="1200" dirty="0">
                <a:latin typeface="Corbel"/>
                <a:ea typeface="Corbel"/>
                <a:cs typeface="Corbel"/>
                <a:sym typeface="Corbel"/>
              </a:rPr>
              <a:t>They plan to </a:t>
            </a:r>
            <a:r>
              <a:rPr lang="en-US" dirty="0">
                <a:latin typeface="Corbel"/>
                <a:ea typeface="Corbel"/>
                <a:cs typeface="Corbel"/>
                <a:sym typeface="Corbel"/>
              </a:rPr>
              <a:t>plant or facilitate the growth of trees on land that would otherwise not have trees.</a:t>
            </a:r>
            <a:endParaRPr dirty="0">
              <a:latin typeface="Corbel"/>
              <a:ea typeface="Corbel"/>
              <a:cs typeface="Corbel"/>
              <a:sym typeface="Corbel"/>
            </a:endParaRPr>
          </a:p>
          <a:p>
            <a:pPr marL="0" marR="0" lvl="0" indent="0" algn="l" rtl="0">
              <a:lnSpc>
                <a:spcPct val="100000"/>
              </a:lnSpc>
              <a:spcBef>
                <a:spcPts val="0"/>
              </a:spcBef>
              <a:spcAft>
                <a:spcPts val="0"/>
              </a:spcAft>
              <a:buClr>
                <a:schemeClr val="dk1"/>
              </a:buClr>
              <a:buSzPts val="1200"/>
              <a:buFont typeface="Arial"/>
              <a:buNone/>
            </a:pPr>
            <a:endParaRPr sz="1200"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US" sz="1200" dirty="0">
                <a:highlight>
                  <a:srgbClr val="FFFF00"/>
                </a:highlight>
                <a:latin typeface="Corbel"/>
                <a:ea typeface="Corbel"/>
                <a:cs typeface="Corbel"/>
                <a:sym typeface="Corbel"/>
              </a:rPr>
              <a:t>Carbon First</a:t>
            </a:r>
            <a:r>
              <a:rPr lang="en-US" sz="1200" dirty="0">
                <a:latin typeface="Corbel"/>
                <a:ea typeface="Corbel"/>
                <a:cs typeface="Corbel"/>
                <a:sym typeface="Corbel"/>
              </a:rPr>
              <a:t>’s first question is: </a:t>
            </a:r>
            <a:r>
              <a:rPr lang="en-US" dirty="0">
                <a:latin typeface="Corbel"/>
                <a:ea typeface="Corbel"/>
                <a:cs typeface="Corbel"/>
                <a:sym typeface="Corbel"/>
              </a:rPr>
              <a:t>What is an afforestation/reforestation</a:t>
            </a:r>
            <a:r>
              <a:rPr lang="en-US" sz="1200" dirty="0">
                <a:latin typeface="Corbel"/>
                <a:ea typeface="Corbel"/>
                <a:cs typeface="Corbel"/>
                <a:sym typeface="Corbel"/>
              </a:rPr>
              <a:t> </a:t>
            </a:r>
            <a:r>
              <a:rPr lang="en-US" dirty="0">
                <a:latin typeface="Corbel"/>
                <a:ea typeface="Corbel"/>
                <a:cs typeface="Corbel"/>
                <a:sym typeface="Corbel"/>
              </a:rPr>
              <a:t>project?</a:t>
            </a:r>
          </a:p>
          <a:p>
            <a:pPr marL="0" marR="0" lvl="0" indent="0" algn="l" rtl="0">
              <a:lnSpc>
                <a:spcPct val="100000"/>
              </a:lnSpc>
              <a:spcBef>
                <a:spcPts val="0"/>
              </a:spcBef>
              <a:spcAft>
                <a:spcPts val="0"/>
              </a:spcAft>
              <a:buClr>
                <a:srgbClr val="595959"/>
              </a:buClr>
              <a:buSzPts val="1200"/>
              <a:buFont typeface="Corbel"/>
              <a:buNone/>
            </a:pP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US" dirty="0">
                <a:latin typeface="Corbel"/>
                <a:ea typeface="Corbel"/>
                <a:cs typeface="Corbel"/>
                <a:sym typeface="Corbel"/>
              </a:rPr>
              <a:t>Note: afforestation/reforestation is the term used by Gold Standard, other similar terminology may be known such as afforestation, reforestation, and revegetation (ARR).</a:t>
            </a:r>
            <a:endParaRPr dirty="0">
              <a:latin typeface="Corbel"/>
              <a:ea typeface="Corbel"/>
              <a:cs typeface="Corbel"/>
              <a:sym typeface="Corbel"/>
            </a:endParaRPr>
          </a:p>
          <a:p>
            <a:pPr marL="0" marR="0" lvl="0" indent="0" algn="l" rtl="0">
              <a:lnSpc>
                <a:spcPct val="100000"/>
              </a:lnSpc>
              <a:spcBef>
                <a:spcPts val="0"/>
              </a:spcBef>
              <a:spcAft>
                <a:spcPts val="0"/>
              </a:spcAft>
              <a:buClr>
                <a:schemeClr val="dk1"/>
              </a:buClr>
              <a:buSzPts val="1200"/>
              <a:buFont typeface="Arial"/>
              <a:buNone/>
            </a:pPr>
            <a:endParaRPr sz="1200"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US" dirty="0">
                <a:latin typeface="Corbel"/>
                <a:ea typeface="Corbel"/>
                <a:cs typeface="Corbel"/>
                <a:sym typeface="Corbel"/>
              </a:rPr>
              <a:t>Afforestation/reforestation projects can vary in design from project to project, and even within a single project. These projects are key in enhancing carbon sequestration in a way that also benefits the natural environment - a Nature-based Solution! </a:t>
            </a: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US" dirty="0">
                <a:latin typeface="Corbel"/>
                <a:ea typeface="Corbel"/>
                <a:cs typeface="Corbel"/>
                <a:sym typeface="Corbel"/>
              </a:rPr>
              <a:t>Opening to the group, What key elements and requirements make an afforestation/reforestation project?</a:t>
            </a:r>
          </a:p>
          <a:p>
            <a:pPr marL="0" marR="0" lvl="0" indent="0" algn="l" rtl="0">
              <a:lnSpc>
                <a:spcPct val="100000"/>
              </a:lnSpc>
              <a:spcBef>
                <a:spcPts val="0"/>
              </a:spcBef>
              <a:spcAft>
                <a:spcPts val="0"/>
              </a:spcAft>
              <a:buClr>
                <a:srgbClr val="595959"/>
              </a:buClr>
              <a:buSzPts val="1200"/>
              <a:buFont typeface="Corbel"/>
              <a:buNone/>
            </a:pPr>
            <a:endParaRPr lang="en-US" sz="1200" dirty="0">
              <a:latin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GB" dirty="0">
                <a:latin typeface="Corbel"/>
                <a:ea typeface="Corbel"/>
                <a:cs typeface="Corbel"/>
                <a:sym typeface="Corbel"/>
              </a:rPr>
              <a:t>Some great suggestions from the team!</a:t>
            </a:r>
          </a:p>
          <a:p>
            <a:pPr marL="0" marR="0" lvl="0" indent="0" algn="l" rtl="0">
              <a:lnSpc>
                <a:spcPct val="100000"/>
              </a:lnSpc>
              <a:spcBef>
                <a:spcPts val="0"/>
              </a:spcBef>
              <a:spcAft>
                <a:spcPts val="0"/>
              </a:spcAft>
              <a:buClr>
                <a:srgbClr val="595959"/>
              </a:buClr>
              <a:buSzPts val="1200"/>
              <a:buFont typeface="Corbel"/>
              <a:buNone/>
            </a:pPr>
            <a:endParaRPr lang="en-GB"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GB" dirty="0">
                <a:latin typeface="Corbel"/>
                <a:ea typeface="Corbel"/>
                <a:cs typeface="Corbel"/>
                <a:sym typeface="Corbel"/>
              </a:rPr>
              <a:t>The core aim of A/R projects is to increase Carbon Sequestration through increasing biomass stocks. This is how GSVERs are generated for these projects. </a:t>
            </a:r>
          </a:p>
          <a:p>
            <a:pPr marL="0" marR="0" lvl="0" indent="0" algn="l" rtl="0">
              <a:lnSpc>
                <a:spcPct val="100000"/>
              </a:lnSpc>
              <a:spcBef>
                <a:spcPts val="0"/>
              </a:spcBef>
              <a:spcAft>
                <a:spcPts val="0"/>
              </a:spcAft>
              <a:buClr>
                <a:srgbClr val="595959"/>
              </a:buClr>
              <a:buSzPts val="1200"/>
              <a:buFont typeface="Corbel"/>
              <a:buNone/>
            </a:pPr>
            <a:br>
              <a:rPr lang="en-GB" dirty="0">
                <a:latin typeface="Corbel"/>
                <a:ea typeface="Corbel"/>
                <a:cs typeface="Corbel"/>
                <a:sym typeface="Corbel"/>
              </a:rPr>
            </a:br>
            <a:r>
              <a:rPr lang="en-GB" dirty="0">
                <a:latin typeface="Corbel"/>
                <a:ea typeface="Corbel"/>
                <a:cs typeface="Corbel"/>
                <a:sym typeface="Corbel"/>
              </a:rPr>
              <a:t>A/R Projects must be planted on non-forest land, converting that land to forest. This is defined by the FAO as land with less than 10% canopy cover.</a:t>
            </a:r>
          </a:p>
          <a:p>
            <a:pPr marL="0" marR="0" lvl="0" indent="0" algn="l" rtl="0">
              <a:lnSpc>
                <a:spcPct val="100000"/>
              </a:lnSpc>
              <a:spcBef>
                <a:spcPts val="0"/>
              </a:spcBef>
              <a:spcAft>
                <a:spcPts val="0"/>
              </a:spcAft>
              <a:buClr>
                <a:srgbClr val="595959"/>
              </a:buClr>
              <a:buSzPts val="1200"/>
              <a:buFont typeface="Corbel"/>
              <a:buNone/>
            </a:pPr>
            <a:endParaRPr lang="en-GB"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GB" dirty="0">
                <a:latin typeface="Corbel"/>
                <a:ea typeface="Corbel"/>
                <a:cs typeface="Corbel"/>
                <a:sym typeface="Corbel"/>
              </a:rPr>
              <a:t>The subsequent forest land must then have greater than 10% canopy cover to be considered forest, and trees are defined by reaching &gt;5m in height at maturity.</a:t>
            </a:r>
          </a:p>
          <a:p>
            <a:pPr marL="0" marR="0" lvl="0" indent="0" algn="l" rtl="0">
              <a:lnSpc>
                <a:spcPct val="100000"/>
              </a:lnSpc>
              <a:spcBef>
                <a:spcPts val="0"/>
              </a:spcBef>
              <a:spcAft>
                <a:spcPts val="0"/>
              </a:spcAft>
              <a:buClr>
                <a:srgbClr val="595959"/>
              </a:buClr>
              <a:buSzPts val="1200"/>
              <a:buFont typeface="Corbel"/>
              <a:buNone/>
            </a:pPr>
            <a:endParaRPr lang="en-GB"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GB" dirty="0">
                <a:latin typeface="Corbel"/>
                <a:ea typeface="Corbel"/>
                <a:cs typeface="Corbel"/>
                <a:sym typeface="Corbel"/>
              </a:rPr>
              <a:t>Any trees planted must be evidenced to be Non-invasive., and planting activities should cause minimal disturbance to soil carbon stocks.</a:t>
            </a:r>
          </a:p>
          <a:p>
            <a:pPr marL="0" marR="0" lvl="0" indent="0" algn="l" rtl="0">
              <a:lnSpc>
                <a:spcPct val="100000"/>
              </a:lnSpc>
              <a:spcBef>
                <a:spcPts val="0"/>
              </a:spcBef>
              <a:spcAft>
                <a:spcPts val="0"/>
              </a:spcAft>
              <a:buClr>
                <a:srgbClr val="595959"/>
              </a:buClr>
              <a:buSzPts val="1200"/>
              <a:buFont typeface="Corbel"/>
              <a:buNone/>
            </a:pPr>
            <a:endParaRPr lang="en-GB"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GB" dirty="0">
                <a:latin typeface="Corbel"/>
                <a:ea typeface="Corbel"/>
                <a:cs typeface="Corbel"/>
                <a:sym typeface="Corbel"/>
              </a:rPr>
              <a:t>This are general requirements applied to all projects, however general requirements and definitions (such as those set out by the FAO) can be superseded by specific definitions and legislation set out by the project host country.</a:t>
            </a:r>
            <a:endParaRPr sz="1200" dirty="0"/>
          </a:p>
          <a:p>
            <a:pPr marL="0" lvl="0" indent="0" algn="l" rtl="0">
              <a:spcBef>
                <a:spcPts val="0"/>
              </a:spcBef>
              <a:spcAft>
                <a:spcPts val="0"/>
              </a:spcAft>
              <a:buNone/>
            </a:pPr>
            <a:endParaRPr dirty="0"/>
          </a:p>
        </p:txBody>
      </p:sp>
      <p:sp>
        <p:nvSpPr>
          <p:cNvPr id="117" name="Google Shape;117;g3120143b258_0_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3120143b258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4" name="Google Shape;144;g3120143b258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595959"/>
              </a:buClr>
              <a:buSzPts val="1200"/>
              <a:buFont typeface="Corbel"/>
              <a:buNone/>
            </a:pPr>
            <a:r>
              <a:rPr lang="en-US" sz="1200" dirty="0">
                <a:highlight>
                  <a:srgbClr val="FFFF00"/>
                </a:highlight>
                <a:latin typeface="Corbel"/>
                <a:ea typeface="Corbel"/>
                <a:cs typeface="Corbel"/>
                <a:sym typeface="Corbel"/>
              </a:rPr>
              <a:t>Carbon First</a:t>
            </a:r>
            <a:r>
              <a:rPr lang="en-US" sz="1200" dirty="0">
                <a:latin typeface="Corbel"/>
                <a:ea typeface="Corbel"/>
                <a:cs typeface="Corbel"/>
                <a:sym typeface="Corbel"/>
              </a:rPr>
              <a:t> </a:t>
            </a:r>
            <a:r>
              <a:rPr lang="en-US" dirty="0">
                <a:latin typeface="Corbel"/>
                <a:ea typeface="Corbel"/>
                <a:cs typeface="Corbel"/>
                <a:sym typeface="Corbel"/>
              </a:rPr>
              <a:t>has now learned a few core requirements of A/R projects, next we will look at some elements specific to Gold Standard Projects.</a:t>
            </a: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US" dirty="0">
                <a:latin typeface="Corbel"/>
                <a:ea typeface="Corbel"/>
                <a:cs typeface="Corbel"/>
                <a:sym typeface="Corbel"/>
              </a:rPr>
              <a:t>Whilst projects may vary, there are a number of key components that can unite or separate project design. Under Gold Standard, this variation is shown through modelling units. All projects are designed around modelling units, a distinct homogeneous part of the eligible project area where carbon stocks can be quantified following a Gold Standard approved methodology. </a:t>
            </a:r>
          </a:p>
          <a:p>
            <a:pPr marL="0" marR="0" lvl="0" indent="0" algn="l" rtl="0">
              <a:lnSpc>
                <a:spcPct val="100000"/>
              </a:lnSpc>
              <a:spcBef>
                <a:spcPts val="0"/>
              </a:spcBef>
              <a:spcAft>
                <a:spcPts val="0"/>
              </a:spcAft>
              <a:buClr>
                <a:srgbClr val="595959"/>
              </a:buClr>
              <a:buSzPts val="1200"/>
              <a:buFont typeface="Corbel"/>
              <a:buNone/>
            </a:pPr>
            <a:endParaRPr lang="en-US"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US" dirty="0">
                <a:latin typeface="Corbel"/>
                <a:ea typeface="Corbel"/>
                <a:cs typeface="Corbel"/>
                <a:sym typeface="Corbel"/>
              </a:rPr>
              <a:t>A single project may have multiple modelling units (MUs).</a:t>
            </a: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US" dirty="0">
                <a:latin typeface="Corbel"/>
                <a:ea typeface="Corbel"/>
                <a:cs typeface="Corbel"/>
                <a:sym typeface="Corbel"/>
              </a:rPr>
              <a:t>With an understanding of modelling units </a:t>
            </a: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 now wants to understand how modelling units may differ from each other.</a:t>
            </a: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US" dirty="0">
                <a:latin typeface="Corbel"/>
                <a:ea typeface="Corbel"/>
                <a:cs typeface="Corbel"/>
                <a:sym typeface="Corbel"/>
              </a:rPr>
              <a:t>Active Planting vs Assisted Natural Regeneration (ANR): Modelling Units may vary between active planting of saplings or assisted natural regeneration (ANR), whereby indirect methods, such as exclusion zones, allow for natural succession which would otherwise be suppressed. ANR can often be cheaper to implement, with a trade-off of slower growth.</a:t>
            </a: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US" dirty="0">
                <a:latin typeface="Corbel"/>
                <a:ea typeface="Corbel"/>
                <a:cs typeface="Corbel"/>
                <a:sym typeface="Corbel"/>
              </a:rPr>
              <a:t>Increase Carbon Sequestration: Regardless of Active Planting or ANR, all projects aim to Increase Carbon Sequestration through increasing biomass stocks within a modelling unit, this is how GSVERs are generated for these projects.</a:t>
            </a: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US" dirty="0">
                <a:latin typeface="Corbel"/>
                <a:ea typeface="Corbel"/>
                <a:cs typeface="Corbel"/>
                <a:sym typeface="Corbel"/>
              </a:rPr>
              <a:t>Agroforestry: Some modelling units may have a lower density of tree planting, instead pairing the land use with productive options such as agriculture (Agroforestry) or pasture (</a:t>
            </a:r>
            <a:r>
              <a:rPr lang="en-US" dirty="0" err="1">
                <a:latin typeface="Corbel"/>
                <a:ea typeface="Corbel"/>
                <a:cs typeface="Corbel"/>
                <a:sym typeface="Corbel"/>
              </a:rPr>
              <a:t>Silvopasture</a:t>
            </a:r>
            <a:r>
              <a:rPr lang="en-US" dirty="0">
                <a:latin typeface="Corbel"/>
                <a:ea typeface="Corbel"/>
                <a:cs typeface="Corbel"/>
                <a:sym typeface="Corbel"/>
              </a:rPr>
              <a:t>).</a:t>
            </a: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US" dirty="0">
                <a:latin typeface="Corbel"/>
                <a:ea typeface="Corbel"/>
                <a:cs typeface="Corbel"/>
                <a:sym typeface="Corbel"/>
              </a:rPr>
              <a:t>Rotational Forestry: Consider if a modelling unit will have any tree-felling, such as in a productive plantation. Whilst this is allowable, it comes with additional restrictions, and will limit the number of GSVERs that can be generated.</a:t>
            </a: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US" dirty="0">
                <a:latin typeface="Corbel"/>
                <a:ea typeface="Corbel"/>
                <a:cs typeface="Corbel"/>
                <a:sym typeface="Corbel"/>
              </a:rPr>
              <a:t>Smallholder Project: Some Modelling Units may focus on smallholder plots, managed by a collective of individual small landowners. This is often a great way of driving forward SDG Impacts. The project can exist in a “mosaic”, where the smallholder plots amalgamate into the wider project.</a:t>
            </a: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US" dirty="0">
                <a:latin typeface="Corbel"/>
                <a:ea typeface="Corbel"/>
                <a:cs typeface="Corbel"/>
                <a:sym typeface="Corbel"/>
              </a:rPr>
              <a:t>Improved Soil Organic Carbon: Not only looking at biomass, some projects may choose to monitor Soil Organic Carbon, with tree planting often a great way improving degraded soils and regenerating soil carbon.</a:t>
            </a: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endParaRPr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US" dirty="0">
                <a:latin typeface="Corbel"/>
                <a:ea typeface="Corbel"/>
                <a:cs typeface="Corbel"/>
                <a:sym typeface="Corbel"/>
              </a:rPr>
              <a:t>At this point </a:t>
            </a: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 may be wondering why do afforestation/reforestation projects generate Gold Standard Verified Emissions Reductions (GSVERs) if the project improves carbon sequestration. </a:t>
            </a:r>
          </a:p>
          <a:p>
            <a:pPr marL="0" marR="0" lvl="0" indent="0" algn="l" rtl="0">
              <a:lnSpc>
                <a:spcPct val="100000"/>
              </a:lnSpc>
              <a:spcBef>
                <a:spcPts val="0"/>
              </a:spcBef>
              <a:spcAft>
                <a:spcPts val="0"/>
              </a:spcAft>
              <a:buClr>
                <a:srgbClr val="595959"/>
              </a:buClr>
              <a:buSzPts val="1200"/>
              <a:buFont typeface="Corbel"/>
              <a:buNone/>
            </a:pPr>
            <a:endParaRPr lang="en-US"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US" dirty="0">
                <a:latin typeface="Corbel"/>
                <a:ea typeface="Corbel"/>
                <a:cs typeface="Corbel"/>
                <a:sym typeface="Corbel"/>
              </a:rPr>
              <a:t>GSVER is the term applied to carbon credits generated under the Gold Standard, and refers to both Emission Reductions and Carbon Removals/Sequestration. </a:t>
            </a:r>
          </a:p>
          <a:p>
            <a:pPr marL="0" marR="0" lvl="0" indent="0" algn="l" rtl="0">
              <a:lnSpc>
                <a:spcPct val="100000"/>
              </a:lnSpc>
              <a:spcBef>
                <a:spcPts val="0"/>
              </a:spcBef>
              <a:spcAft>
                <a:spcPts val="0"/>
              </a:spcAft>
              <a:buClr>
                <a:srgbClr val="595959"/>
              </a:buClr>
              <a:buSzPts val="1200"/>
              <a:buFont typeface="Corbel"/>
              <a:buNone/>
            </a:pPr>
            <a:endParaRPr lang="en-US" dirty="0">
              <a:latin typeface="Corbel"/>
              <a:ea typeface="Corbel"/>
              <a:cs typeface="Corbel"/>
              <a:sym typeface="Corbel"/>
            </a:endParaRPr>
          </a:p>
          <a:p>
            <a:pPr marL="0" marR="0" lvl="0" indent="0" algn="l" rtl="0">
              <a:lnSpc>
                <a:spcPct val="100000"/>
              </a:lnSpc>
              <a:spcBef>
                <a:spcPts val="0"/>
              </a:spcBef>
              <a:spcAft>
                <a:spcPts val="0"/>
              </a:spcAft>
              <a:buClr>
                <a:srgbClr val="595959"/>
              </a:buClr>
              <a:buSzPts val="1200"/>
              <a:buFont typeface="Corbel"/>
              <a:buNone/>
            </a:pPr>
            <a:r>
              <a:rPr lang="en-US" dirty="0">
                <a:latin typeface="Corbel"/>
                <a:ea typeface="Corbel"/>
                <a:cs typeface="Corbel"/>
                <a:sym typeface="Corbel"/>
              </a:rPr>
              <a:t>Please note that all reference to GSVERs or emission reductions from this point refer to Emission Reductions and Carbon Removals unless explicitly stated.</a:t>
            </a:r>
            <a:endParaRPr dirty="0">
              <a:latin typeface="Corbel"/>
              <a:ea typeface="Corbel"/>
              <a:cs typeface="Corbel"/>
              <a:sym typeface="Corbel"/>
            </a:endParaRPr>
          </a:p>
          <a:p>
            <a:pPr marL="0" marR="0" lvl="0" indent="0" algn="l" rtl="0">
              <a:lnSpc>
                <a:spcPct val="100000"/>
              </a:lnSpc>
              <a:spcBef>
                <a:spcPts val="0"/>
              </a:spcBef>
              <a:spcAft>
                <a:spcPts val="0"/>
              </a:spcAft>
              <a:buClr>
                <a:schemeClr val="dk1"/>
              </a:buClr>
              <a:buSzPts val="1200"/>
              <a:buFont typeface="Arial"/>
              <a:buNone/>
            </a:pPr>
            <a:endParaRPr sz="1200" dirty="0"/>
          </a:p>
          <a:p>
            <a:pPr marL="0" lvl="0" indent="0" algn="l" rtl="0">
              <a:spcBef>
                <a:spcPts val="0"/>
              </a:spcBef>
              <a:spcAft>
                <a:spcPts val="0"/>
              </a:spcAft>
              <a:buNone/>
            </a:pPr>
            <a:endParaRPr dirty="0"/>
          </a:p>
        </p:txBody>
      </p:sp>
      <p:sp>
        <p:nvSpPr>
          <p:cNvPr id="145" name="Google Shape;145;g3120143b258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1197133626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31197133626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 will need to assess the baseline situation. This means not only determining the current biomass stocks, but also future potential biomass stocks.</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In most projects, the baseline shows the current land use. For example, barren land as shown, or agricultural land being maintained during the baseline. </a:t>
            </a:r>
          </a:p>
          <a:p>
            <a:pPr marL="0" lvl="0" indent="0" algn="l" rtl="0">
              <a:spcBef>
                <a:spcPts val="0"/>
              </a:spcBef>
              <a:spcAft>
                <a:spcPts val="0"/>
              </a:spcAft>
              <a:buNone/>
            </a:pPr>
            <a:endParaRPr lang="en-US"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However, in many cases, the most-plausible scenario may be a change in land use, for example form barren land to an open forest or shrubland.</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The most-plausible scenario is dependent on a number of factors, such as grazing, wood harvesting, soil quality, and economic incentives.</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It is possible that different parcels of land may have different current and most-plausible alternative land use scenarios. In this case the project will need to be split into modelling units or strata, with each modelling unit assessed separately.</a:t>
            </a:r>
            <a:endParaRPr dirty="0">
              <a:latin typeface="Corbel"/>
              <a:ea typeface="Corbel"/>
              <a:cs typeface="Corbel"/>
              <a:sym typeface="Corbel"/>
            </a:endParaRPr>
          </a:p>
        </p:txBody>
      </p:sp>
      <p:sp>
        <p:nvSpPr>
          <p:cNvPr id="163" name="Google Shape;163;g31197133626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1197133626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31197133626_0_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latin typeface="Corbel"/>
                <a:ea typeface="Corbel"/>
                <a:cs typeface="Corbel"/>
                <a:sym typeface="Corbel"/>
              </a:rPr>
              <a:t>Once the baseline scenario has been determined, </a:t>
            </a: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 will now need to envisage the project. Through a co-design approach with local communities, they determine the best approach is to create a mixed fruit and native tree conservation forest, providing a sustainable supply of food to local communities as well as enhancing local biodiversity. </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Through the co-design process, local communities identify which type of trees they prefer and why, so that </a:t>
            </a:r>
            <a:r>
              <a:rPr lang="en-US" dirty="0">
                <a:highlight>
                  <a:srgbClr val="FFFF00"/>
                </a:highlight>
                <a:latin typeface="Corbel"/>
                <a:ea typeface="Corbel"/>
                <a:cs typeface="Corbel"/>
                <a:sym typeface="Corbel"/>
              </a:rPr>
              <a:t>Carbon First</a:t>
            </a:r>
            <a:r>
              <a:rPr lang="en-US" dirty="0">
                <a:latin typeface="Corbel"/>
                <a:ea typeface="Corbel"/>
                <a:cs typeface="Corbel"/>
                <a:sym typeface="Corbel"/>
              </a:rPr>
              <a:t> can identify which species will be a lowest risk to be harvested in the future.</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Through this process, the project is expected to contribute to a range of SDGs, enhance carbon sequestration, and improve local livelihoods.</a:t>
            </a:r>
            <a:endParaRPr dirty="0">
              <a:latin typeface="Corbel"/>
              <a:ea typeface="Corbel"/>
              <a:cs typeface="Corbel"/>
              <a:sym typeface="Corbel"/>
            </a:endParaRPr>
          </a:p>
        </p:txBody>
      </p:sp>
      <p:sp>
        <p:nvSpPr>
          <p:cNvPr id="180" name="Google Shape;180;g31197133626_0_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a:extLst>
            <a:ext uri="{FF2B5EF4-FFF2-40B4-BE49-F238E27FC236}">
              <a16:creationId xmlns:a16="http://schemas.microsoft.com/office/drawing/2014/main" id="{F77CC9E7-42B7-061B-4F00-EB593FC700AB}"/>
            </a:ext>
          </a:extLst>
        </p:cNvPr>
        <p:cNvGrpSpPr/>
        <p:nvPr/>
      </p:nvGrpSpPr>
      <p:grpSpPr>
        <a:xfrm>
          <a:off x="0" y="0"/>
          <a:ext cx="0" cy="0"/>
          <a:chOff x="0" y="0"/>
          <a:chExt cx="0" cy="0"/>
        </a:xfrm>
      </p:grpSpPr>
      <p:sp>
        <p:nvSpPr>
          <p:cNvPr id="327" name="Google Shape;327;g3120143b258_0_39:notes">
            <a:extLst>
              <a:ext uri="{FF2B5EF4-FFF2-40B4-BE49-F238E27FC236}">
                <a16:creationId xmlns:a16="http://schemas.microsoft.com/office/drawing/2014/main" id="{7666A3F6-AE41-D20D-0A1B-9D041ECA2B0A}"/>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8" name="Google Shape;328;g3120143b258_0_39:notes">
            <a:extLst>
              <a:ext uri="{FF2B5EF4-FFF2-40B4-BE49-F238E27FC236}">
                <a16:creationId xmlns:a16="http://schemas.microsoft.com/office/drawing/2014/main" id="{8B71060F-2095-D860-6A1A-64D36EE9167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648567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2d524df2ca7_0_8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2" name="Google Shape;192;g2d524df2ca7_0_8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dirty="0">
                <a:highlight>
                  <a:srgbClr val="FFFF00"/>
                </a:highlight>
                <a:latin typeface="Corbel"/>
                <a:ea typeface="Corbel"/>
                <a:cs typeface="Corbel"/>
                <a:sym typeface="Corbel"/>
              </a:rPr>
              <a:t>Carbon First</a:t>
            </a:r>
            <a:r>
              <a:rPr lang="en-US" sz="1200" dirty="0">
                <a:latin typeface="Corbel"/>
                <a:ea typeface="Corbel"/>
                <a:cs typeface="Corbel"/>
                <a:sym typeface="Corbel"/>
              </a:rPr>
              <a:t> now understands the basics </a:t>
            </a:r>
            <a:r>
              <a:rPr lang="en-US" dirty="0">
                <a:latin typeface="Corbel"/>
                <a:ea typeface="Corbel"/>
                <a:cs typeface="Corbel"/>
                <a:sym typeface="Corbel"/>
              </a:rPr>
              <a:t>A/R</a:t>
            </a:r>
            <a:r>
              <a:rPr lang="en-US" sz="1200" dirty="0">
                <a:latin typeface="Corbel"/>
                <a:ea typeface="Corbel"/>
                <a:cs typeface="Corbel"/>
                <a:sym typeface="Corbel"/>
              </a:rPr>
              <a:t> </a:t>
            </a:r>
            <a:r>
              <a:rPr lang="en-US" dirty="0">
                <a:latin typeface="Corbel"/>
                <a:ea typeface="Corbel"/>
                <a:cs typeface="Corbel"/>
                <a:sym typeface="Corbel"/>
              </a:rPr>
              <a:t>projects</a:t>
            </a:r>
            <a:r>
              <a:rPr lang="en-US" sz="1200" dirty="0">
                <a:latin typeface="Corbel"/>
                <a:ea typeface="Corbel"/>
                <a:cs typeface="Corbel"/>
                <a:sym typeface="Corbel"/>
              </a:rPr>
              <a:t>. They now need to understand how </a:t>
            </a:r>
            <a:r>
              <a:rPr lang="en-US" dirty="0">
                <a:latin typeface="Corbel"/>
                <a:ea typeface="Corbel"/>
                <a:cs typeface="Corbel"/>
                <a:sym typeface="Corbel"/>
              </a:rPr>
              <a:t>A/R</a:t>
            </a:r>
            <a:r>
              <a:rPr lang="en-US" sz="1200" dirty="0">
                <a:latin typeface="Corbel"/>
                <a:ea typeface="Corbel"/>
                <a:cs typeface="Corbel"/>
                <a:sym typeface="Corbel"/>
              </a:rPr>
              <a:t> projects work in the Gold Standard.</a:t>
            </a:r>
            <a:endParaRPr dirty="0">
              <a:latin typeface="Corbel"/>
              <a:ea typeface="Corbel"/>
              <a:cs typeface="Corbel"/>
              <a:sym typeface="Corbel"/>
            </a:endParaRPr>
          </a:p>
          <a:p>
            <a:pPr marL="0" lvl="0" indent="0" algn="l" rtl="0">
              <a:spcBef>
                <a:spcPts val="0"/>
              </a:spcBef>
              <a:spcAft>
                <a:spcPts val="0"/>
              </a:spcAft>
              <a:buNone/>
            </a:pPr>
            <a:endParaRPr sz="1200" dirty="0">
              <a:latin typeface="Corbel"/>
              <a:ea typeface="Corbel"/>
              <a:cs typeface="Corbel"/>
              <a:sym typeface="Corbel"/>
            </a:endParaRPr>
          </a:p>
          <a:p>
            <a:pPr marL="0" lvl="0" indent="0" algn="l" rtl="0">
              <a:spcBef>
                <a:spcPts val="0"/>
              </a:spcBef>
              <a:spcAft>
                <a:spcPts val="0"/>
              </a:spcAft>
              <a:buNone/>
            </a:pPr>
            <a:r>
              <a:rPr lang="en-US" sz="1200" dirty="0">
                <a:latin typeface="Corbel"/>
                <a:ea typeface="Corbel"/>
                <a:cs typeface="Corbel"/>
                <a:sym typeface="Corbel"/>
              </a:rPr>
              <a:t>Firstly, they refer to the Standard Documents.</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The hierarchy of Standard Documents goes Principles and Requirements, Activity Requirements, methodology, then product requirements. Some methodologies may also require compliance with CDM Guidelines and Tools, which will be expressed in the relevant methodology.</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All the required Standard Documents relevant to a afforestation/reforestation project are highlighted in green.</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The </a:t>
            </a:r>
            <a:r>
              <a:rPr lang="en-US" dirty="0" err="1">
                <a:latin typeface="Corbel"/>
                <a:ea typeface="Corbel"/>
                <a:cs typeface="Corbel"/>
                <a:sym typeface="Corbel"/>
              </a:rPr>
              <a:t>PoA</a:t>
            </a:r>
            <a:r>
              <a:rPr lang="en-US" dirty="0">
                <a:latin typeface="Corbel"/>
                <a:ea typeface="Corbel"/>
                <a:cs typeface="Corbel"/>
                <a:sym typeface="Corbel"/>
              </a:rPr>
              <a:t> requirements in yellow are optional and only relevant to a </a:t>
            </a:r>
            <a:r>
              <a:rPr lang="en-US" dirty="0" err="1">
                <a:latin typeface="Corbel"/>
                <a:ea typeface="Corbel"/>
                <a:cs typeface="Corbel"/>
                <a:sym typeface="Corbel"/>
              </a:rPr>
              <a:t>programme</a:t>
            </a:r>
            <a:r>
              <a:rPr lang="en-US" dirty="0">
                <a:latin typeface="Corbel"/>
                <a:ea typeface="Corbel"/>
                <a:cs typeface="Corbel"/>
                <a:sym typeface="Corbel"/>
              </a:rPr>
              <a:t> of activities.</a:t>
            </a:r>
            <a:endParaRPr dirty="0">
              <a:latin typeface="Corbel"/>
              <a:ea typeface="Corbel"/>
              <a:cs typeface="Corbel"/>
              <a:sym typeface="Corbel"/>
            </a:endParaRPr>
          </a:p>
          <a:p>
            <a:pPr marL="0" lvl="0" indent="0" algn="l" rtl="0">
              <a:spcBef>
                <a:spcPts val="0"/>
              </a:spcBef>
              <a:spcAft>
                <a:spcPts val="0"/>
              </a:spcAft>
              <a:buNone/>
            </a:pPr>
            <a:endParaRPr dirty="0">
              <a:latin typeface="Corbel"/>
              <a:ea typeface="Corbel"/>
              <a:cs typeface="Corbel"/>
              <a:sym typeface="Corbel"/>
            </a:endParaRPr>
          </a:p>
          <a:p>
            <a:pPr marL="0" lvl="0" indent="0" algn="l" rtl="0">
              <a:spcBef>
                <a:spcPts val="0"/>
              </a:spcBef>
              <a:spcAft>
                <a:spcPts val="0"/>
              </a:spcAft>
              <a:buNone/>
            </a:pPr>
            <a:r>
              <a:rPr lang="en-US" dirty="0">
                <a:latin typeface="Corbel"/>
                <a:ea typeface="Corbel"/>
                <a:cs typeface="Corbel"/>
                <a:sym typeface="Corbel"/>
              </a:rPr>
              <a:t>The scope is Forestry, which sits within the Land Use &amp; Forests Activity Requirements, with a single eligible methodology which is reviewed later in the module.</a:t>
            </a:r>
            <a:endParaRPr dirty="0">
              <a:latin typeface="Corbel"/>
              <a:ea typeface="Corbel"/>
              <a:cs typeface="Corbel"/>
              <a:sym typeface="Corbel"/>
            </a:endParaRPr>
          </a:p>
          <a:p>
            <a:pPr marL="0" lvl="0" indent="0" algn="l" rtl="0">
              <a:spcBef>
                <a:spcPts val="0"/>
              </a:spcBef>
              <a:spcAft>
                <a:spcPts val="0"/>
              </a:spcAft>
              <a:buNone/>
            </a:pPr>
            <a:endParaRPr dirty="0"/>
          </a:p>
          <a:p>
            <a:pPr marL="0" lvl="0" indent="0" algn="l" rtl="0">
              <a:spcBef>
                <a:spcPts val="0"/>
              </a:spcBef>
              <a:spcAft>
                <a:spcPts val="0"/>
              </a:spcAft>
              <a:buNone/>
            </a:pPr>
            <a:r>
              <a:rPr lang="en-US" dirty="0"/>
              <a:t>Finally, to ensure that GSVERs may be generated, the relevant product requirements must be followed: GHG Emissions Reduction and Sequestration Product Requirements.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t>
            </a:r>
            <a:endParaRPr dirty="0"/>
          </a:p>
          <a:p>
            <a:pPr marL="0" lvl="0" indent="0" algn="l" rtl="0">
              <a:spcBef>
                <a:spcPts val="0"/>
              </a:spcBef>
              <a:spcAft>
                <a:spcPts val="0"/>
              </a:spcAft>
              <a:buClr>
                <a:schemeClr val="dk1"/>
              </a:buClr>
              <a:buSzPts val="1200"/>
              <a:buFont typeface="Arial"/>
              <a:buNone/>
            </a:pPr>
            <a:endParaRPr dirty="0"/>
          </a:p>
          <a:p>
            <a:pPr marL="0" lvl="0" indent="0" algn="l" rtl="0">
              <a:spcBef>
                <a:spcPts val="0"/>
              </a:spcBef>
              <a:spcAft>
                <a:spcPts val="0"/>
              </a:spcAft>
              <a:buNone/>
            </a:pPr>
            <a:r>
              <a:rPr lang="en-US" dirty="0"/>
              <a:t>Principles: https://globalgoals.goldstandard.org/100-principles-and-requirements/ </a:t>
            </a:r>
            <a:endParaRPr dirty="0"/>
          </a:p>
          <a:p>
            <a:pPr marL="0" lvl="0" indent="0" algn="l" rtl="0">
              <a:spcBef>
                <a:spcPts val="0"/>
              </a:spcBef>
              <a:spcAft>
                <a:spcPts val="0"/>
              </a:spcAft>
              <a:buNone/>
            </a:pPr>
            <a:r>
              <a:rPr lang="en-US" dirty="0"/>
              <a:t>Activity: https://globalgoals.goldstandard.org/200-activity-requirements/</a:t>
            </a:r>
            <a:endParaRPr dirty="0"/>
          </a:p>
          <a:p>
            <a:pPr marL="0" lvl="0" indent="0" algn="l" rtl="0">
              <a:spcBef>
                <a:spcPts val="0"/>
              </a:spcBef>
              <a:spcAft>
                <a:spcPts val="0"/>
              </a:spcAft>
              <a:buNone/>
            </a:pPr>
            <a:r>
              <a:rPr lang="en-US" dirty="0"/>
              <a:t>Methodologies: https://globalgoals.goldstandard.org/400-sdg-impact-quantification/</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193" name="Google Shape;193;g2d524df2ca7_0_87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chemeClr val="lt1"/>
        </a:solidFill>
        <a:effectLst/>
      </p:bgPr>
    </p:bg>
    <p:spTree>
      <p:nvGrpSpPr>
        <p:cNvPr id="1" name="Shape 17"/>
        <p:cNvGrpSpPr/>
        <p:nvPr/>
      </p:nvGrpSpPr>
      <p:grpSpPr>
        <a:xfrm>
          <a:off x="0" y="0"/>
          <a:ext cx="0" cy="0"/>
          <a:chOff x="0" y="0"/>
          <a:chExt cx="0" cy="0"/>
        </a:xfrm>
      </p:grpSpPr>
      <p:sp>
        <p:nvSpPr>
          <p:cNvPr id="18" name="Google Shape;18;g2d524df2ca7_0_520"/>
          <p:cNvSpPr/>
          <p:nvPr/>
        </p:nvSpPr>
        <p:spPr>
          <a:xfrm>
            <a:off x="0" y="761999"/>
            <a:ext cx="9141600" cy="53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g2d524df2ca7_0_520"/>
          <p:cNvSpPr/>
          <p:nvPr/>
        </p:nvSpPr>
        <p:spPr>
          <a:xfrm>
            <a:off x="9270263" y="761999"/>
            <a:ext cx="2925300" cy="5334000"/>
          </a:xfrm>
          <a:prstGeom prst="rect">
            <a:avLst/>
          </a:prstGeom>
          <a:solidFill>
            <a:srgbClr val="C8C8C8">
              <a:alpha val="498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g2d524df2ca7_0_520"/>
          <p:cNvSpPr txBox="1">
            <a:spLocks noGrp="1"/>
          </p:cNvSpPr>
          <p:nvPr>
            <p:ph type="ctrTitle"/>
          </p:nvPr>
        </p:nvSpPr>
        <p:spPr>
          <a:xfrm>
            <a:off x="1069848" y="1298448"/>
            <a:ext cx="7315200" cy="3255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FFFF"/>
              </a:buClr>
              <a:buSzPts val="5900"/>
              <a:buFont typeface="Corbel"/>
              <a:buNone/>
              <a:defRPr sz="59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g2d524df2ca7_0_520"/>
          <p:cNvSpPr txBox="1">
            <a:spLocks noGrp="1"/>
          </p:cNvSpPr>
          <p:nvPr>
            <p:ph type="subTitle" idx="1"/>
          </p:nvPr>
        </p:nvSpPr>
        <p:spPr>
          <a:xfrm>
            <a:off x="1100015" y="4670246"/>
            <a:ext cx="7315200" cy="914400"/>
          </a:xfrm>
          <a:prstGeom prst="rect">
            <a:avLst/>
          </a:prstGeom>
          <a:noFill/>
          <a:ln>
            <a:noFill/>
          </a:ln>
        </p:spPr>
        <p:txBody>
          <a:bodyPr spcFirstLastPara="1" wrap="square" lIns="91425" tIns="45700" rIns="91425" bIns="45700" anchor="t" anchorCtr="0">
            <a:normAutofit/>
          </a:bodyPr>
          <a:lstStyle>
            <a:lvl1pPr lvl="0" algn="l">
              <a:lnSpc>
                <a:spcPct val="90000"/>
              </a:lnSpc>
              <a:spcBef>
                <a:spcPts val="1200"/>
              </a:spcBef>
              <a:spcAft>
                <a:spcPts val="0"/>
              </a:spcAft>
              <a:buSzPts val="2200"/>
              <a:buNone/>
              <a:defRPr sz="2200" cap="none">
                <a:solidFill>
                  <a:srgbClr val="D8DFEF"/>
                </a:solidFill>
              </a:defRPr>
            </a:lvl1pPr>
            <a:lvl2pPr lvl="1" algn="ctr">
              <a:lnSpc>
                <a:spcPct val="90000"/>
              </a:lnSpc>
              <a:spcBef>
                <a:spcPts val="250"/>
              </a:spcBef>
              <a:spcAft>
                <a:spcPts val="0"/>
              </a:spcAft>
              <a:buSzPts val="2200"/>
              <a:buNone/>
              <a:defRPr sz="2200"/>
            </a:lvl2pPr>
            <a:lvl3pPr lvl="2" algn="ctr">
              <a:lnSpc>
                <a:spcPct val="90000"/>
              </a:lnSpc>
              <a:spcBef>
                <a:spcPts val="250"/>
              </a:spcBef>
              <a:spcAft>
                <a:spcPts val="0"/>
              </a:spcAft>
              <a:buSzPts val="2200"/>
              <a:buNone/>
              <a:defRPr sz="2200"/>
            </a:lvl3pPr>
            <a:lvl4pPr lvl="3" algn="ctr">
              <a:lnSpc>
                <a:spcPct val="90000"/>
              </a:lnSpc>
              <a:spcBef>
                <a:spcPts val="250"/>
              </a:spcBef>
              <a:spcAft>
                <a:spcPts val="0"/>
              </a:spcAft>
              <a:buSzPts val="2000"/>
              <a:buNone/>
              <a:defRPr sz="2000"/>
            </a:lvl4pPr>
            <a:lvl5pPr lvl="4" algn="ctr">
              <a:lnSpc>
                <a:spcPct val="90000"/>
              </a:lnSpc>
              <a:spcBef>
                <a:spcPts val="250"/>
              </a:spcBef>
              <a:spcAft>
                <a:spcPts val="0"/>
              </a:spcAft>
              <a:buSzPts val="2000"/>
              <a:buNone/>
              <a:defRPr sz="2000"/>
            </a:lvl5pPr>
            <a:lvl6pPr lvl="5" algn="ctr">
              <a:lnSpc>
                <a:spcPct val="90000"/>
              </a:lnSpc>
              <a:spcBef>
                <a:spcPts val="250"/>
              </a:spcBef>
              <a:spcAft>
                <a:spcPts val="0"/>
              </a:spcAft>
              <a:buSzPts val="2000"/>
              <a:buNone/>
              <a:defRPr sz="2000"/>
            </a:lvl6pPr>
            <a:lvl7pPr lvl="6" algn="ctr">
              <a:lnSpc>
                <a:spcPct val="90000"/>
              </a:lnSpc>
              <a:spcBef>
                <a:spcPts val="250"/>
              </a:spcBef>
              <a:spcAft>
                <a:spcPts val="0"/>
              </a:spcAft>
              <a:buSzPts val="2000"/>
              <a:buNone/>
              <a:defRPr sz="2000"/>
            </a:lvl7pPr>
            <a:lvl8pPr lvl="7" algn="ctr">
              <a:lnSpc>
                <a:spcPct val="90000"/>
              </a:lnSpc>
              <a:spcBef>
                <a:spcPts val="250"/>
              </a:spcBef>
              <a:spcAft>
                <a:spcPts val="0"/>
              </a:spcAft>
              <a:buSzPts val="2000"/>
              <a:buNone/>
              <a:defRPr sz="2000"/>
            </a:lvl8pPr>
            <a:lvl9pPr lvl="8" algn="ctr">
              <a:lnSpc>
                <a:spcPct val="90000"/>
              </a:lnSpc>
              <a:spcBef>
                <a:spcPts val="250"/>
              </a:spcBef>
              <a:spcAft>
                <a:spcPts val="250"/>
              </a:spcAft>
              <a:buSzPts val="2000"/>
              <a:buNone/>
              <a:defRPr sz="2000"/>
            </a:lvl9pPr>
          </a:lstStyle>
          <a:p>
            <a:endParaRPr/>
          </a:p>
        </p:txBody>
      </p:sp>
      <p:sp>
        <p:nvSpPr>
          <p:cNvPr id="22" name="Google Shape;22;g2d524df2ca7_0_520"/>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g2d524df2ca7_0_520"/>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g2d524df2ca7_0_520"/>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6"/>
        <p:cNvGrpSpPr/>
        <p:nvPr/>
      </p:nvGrpSpPr>
      <p:grpSpPr>
        <a:xfrm>
          <a:off x="0" y="0"/>
          <a:ext cx="0" cy="0"/>
          <a:chOff x="0" y="0"/>
          <a:chExt cx="0" cy="0"/>
        </a:xfrm>
      </p:grpSpPr>
      <p:sp>
        <p:nvSpPr>
          <p:cNvPr id="77" name="Google Shape;77;g2d524df2ca7_0_579"/>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8" name="Google Shape;78;g2d524df2ca7_0_579"/>
          <p:cNvSpPr txBox="1">
            <a:spLocks noGrp="1"/>
          </p:cNvSpPr>
          <p:nvPr>
            <p:ph type="body" idx="1"/>
          </p:nvPr>
        </p:nvSpPr>
        <p:spPr>
          <a:xfrm rot="5400000">
            <a:off x="4966518" y="-233142"/>
            <a:ext cx="5120700" cy="7315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200"/>
              </a:spcBef>
              <a:spcAft>
                <a:spcPts val="0"/>
              </a:spcAft>
              <a:buSzPts val="1800"/>
              <a:buChar char="●"/>
              <a:defRPr/>
            </a:lvl1pPr>
            <a:lvl2pPr marL="914400" lvl="1" indent="-342900" algn="l">
              <a:lnSpc>
                <a:spcPct val="90000"/>
              </a:lnSpc>
              <a:spcBef>
                <a:spcPts val="250"/>
              </a:spcBef>
              <a:spcAft>
                <a:spcPts val="0"/>
              </a:spcAft>
              <a:buSzPts val="1800"/>
              <a:buChar char="●"/>
              <a:defRPr/>
            </a:lvl2pPr>
            <a:lvl3pPr marL="1371600" lvl="2" indent="-342900" algn="l">
              <a:lnSpc>
                <a:spcPct val="90000"/>
              </a:lnSpc>
              <a:spcBef>
                <a:spcPts val="250"/>
              </a:spcBef>
              <a:spcAft>
                <a:spcPts val="0"/>
              </a:spcAft>
              <a:buSzPts val="1800"/>
              <a:buChar char="●"/>
              <a:defRPr/>
            </a:lvl3pPr>
            <a:lvl4pPr marL="1828800" lvl="3" indent="-342900" algn="l">
              <a:lnSpc>
                <a:spcPct val="90000"/>
              </a:lnSpc>
              <a:spcBef>
                <a:spcPts val="250"/>
              </a:spcBef>
              <a:spcAft>
                <a:spcPts val="0"/>
              </a:spcAft>
              <a:buSzPts val="1800"/>
              <a:buChar char="●"/>
              <a:defRPr/>
            </a:lvl4pPr>
            <a:lvl5pPr marL="2286000" lvl="4" indent="-342900" algn="l">
              <a:lnSpc>
                <a:spcPct val="90000"/>
              </a:lnSpc>
              <a:spcBef>
                <a:spcPts val="250"/>
              </a:spcBef>
              <a:spcAft>
                <a:spcPts val="0"/>
              </a:spcAft>
              <a:buSzPts val="1800"/>
              <a:buChar char="●"/>
              <a:defRPr/>
            </a:lvl5pPr>
            <a:lvl6pPr marL="2743200" lvl="5" indent="-342900" algn="l">
              <a:lnSpc>
                <a:spcPct val="90000"/>
              </a:lnSpc>
              <a:spcBef>
                <a:spcPts val="250"/>
              </a:spcBef>
              <a:spcAft>
                <a:spcPts val="0"/>
              </a:spcAft>
              <a:buSzPts val="1800"/>
              <a:buChar char="●"/>
              <a:defRPr/>
            </a:lvl6pPr>
            <a:lvl7pPr marL="3200400" lvl="6" indent="-342900" algn="l">
              <a:lnSpc>
                <a:spcPct val="90000"/>
              </a:lnSpc>
              <a:spcBef>
                <a:spcPts val="250"/>
              </a:spcBef>
              <a:spcAft>
                <a:spcPts val="0"/>
              </a:spcAft>
              <a:buSzPts val="1800"/>
              <a:buChar char="●"/>
              <a:defRPr/>
            </a:lvl7pPr>
            <a:lvl8pPr marL="3657600" lvl="7" indent="-342900" algn="l">
              <a:lnSpc>
                <a:spcPct val="90000"/>
              </a:lnSpc>
              <a:spcBef>
                <a:spcPts val="250"/>
              </a:spcBef>
              <a:spcAft>
                <a:spcPts val="0"/>
              </a:spcAft>
              <a:buSzPts val="1800"/>
              <a:buChar char="●"/>
              <a:defRPr/>
            </a:lvl8pPr>
            <a:lvl9pPr marL="4114800" lvl="8" indent="-342900" algn="l">
              <a:lnSpc>
                <a:spcPct val="90000"/>
              </a:lnSpc>
              <a:spcBef>
                <a:spcPts val="250"/>
              </a:spcBef>
              <a:spcAft>
                <a:spcPts val="250"/>
              </a:spcAft>
              <a:buSzPts val="1800"/>
              <a:buChar char="●"/>
              <a:defRPr/>
            </a:lvl9pPr>
          </a:lstStyle>
          <a:p>
            <a:endParaRPr/>
          </a:p>
        </p:txBody>
      </p:sp>
      <p:sp>
        <p:nvSpPr>
          <p:cNvPr id="79" name="Google Shape;79;g2d524df2ca7_0_579"/>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g2d524df2ca7_0_579"/>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g2d524df2ca7_0_579"/>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2"/>
        <p:cNvGrpSpPr/>
        <p:nvPr/>
      </p:nvGrpSpPr>
      <p:grpSpPr>
        <a:xfrm>
          <a:off x="0" y="0"/>
          <a:ext cx="0" cy="0"/>
          <a:chOff x="0" y="0"/>
          <a:chExt cx="0" cy="0"/>
        </a:xfrm>
      </p:grpSpPr>
      <p:sp>
        <p:nvSpPr>
          <p:cNvPr id="83" name="Google Shape;83;g2d524df2ca7_0_585"/>
          <p:cNvSpPr txBox="1">
            <a:spLocks noGrp="1"/>
          </p:cNvSpPr>
          <p:nvPr>
            <p:ph type="title"/>
          </p:nvPr>
        </p:nvSpPr>
        <p:spPr>
          <a:xfrm rot="5400000">
            <a:off x="-685800" y="2057400"/>
            <a:ext cx="4953000" cy="28194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4" name="Google Shape;84;g2d524df2ca7_0_585"/>
          <p:cNvSpPr txBox="1">
            <a:spLocks noGrp="1"/>
          </p:cNvSpPr>
          <p:nvPr>
            <p:ph type="body" idx="1"/>
          </p:nvPr>
        </p:nvSpPr>
        <p:spPr>
          <a:xfrm rot="5400000">
            <a:off x="4965162" y="-228570"/>
            <a:ext cx="5120700" cy="73152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200"/>
              </a:spcBef>
              <a:spcAft>
                <a:spcPts val="0"/>
              </a:spcAft>
              <a:buSzPts val="1800"/>
              <a:buChar char="●"/>
              <a:defRPr/>
            </a:lvl1pPr>
            <a:lvl2pPr marL="914400" lvl="1" indent="-342900" algn="l">
              <a:lnSpc>
                <a:spcPct val="90000"/>
              </a:lnSpc>
              <a:spcBef>
                <a:spcPts val="250"/>
              </a:spcBef>
              <a:spcAft>
                <a:spcPts val="0"/>
              </a:spcAft>
              <a:buSzPts val="1800"/>
              <a:buChar char="●"/>
              <a:defRPr/>
            </a:lvl2pPr>
            <a:lvl3pPr marL="1371600" lvl="2" indent="-342900" algn="l">
              <a:lnSpc>
                <a:spcPct val="90000"/>
              </a:lnSpc>
              <a:spcBef>
                <a:spcPts val="250"/>
              </a:spcBef>
              <a:spcAft>
                <a:spcPts val="0"/>
              </a:spcAft>
              <a:buSzPts val="1800"/>
              <a:buChar char="●"/>
              <a:defRPr/>
            </a:lvl3pPr>
            <a:lvl4pPr marL="1828800" lvl="3" indent="-342900" algn="l">
              <a:lnSpc>
                <a:spcPct val="90000"/>
              </a:lnSpc>
              <a:spcBef>
                <a:spcPts val="250"/>
              </a:spcBef>
              <a:spcAft>
                <a:spcPts val="0"/>
              </a:spcAft>
              <a:buSzPts val="1800"/>
              <a:buChar char="●"/>
              <a:defRPr/>
            </a:lvl4pPr>
            <a:lvl5pPr marL="2286000" lvl="4" indent="-342900" algn="l">
              <a:lnSpc>
                <a:spcPct val="90000"/>
              </a:lnSpc>
              <a:spcBef>
                <a:spcPts val="250"/>
              </a:spcBef>
              <a:spcAft>
                <a:spcPts val="0"/>
              </a:spcAft>
              <a:buSzPts val="1800"/>
              <a:buChar char="●"/>
              <a:defRPr/>
            </a:lvl5pPr>
            <a:lvl6pPr marL="2743200" lvl="5" indent="-342900" algn="l">
              <a:lnSpc>
                <a:spcPct val="90000"/>
              </a:lnSpc>
              <a:spcBef>
                <a:spcPts val="250"/>
              </a:spcBef>
              <a:spcAft>
                <a:spcPts val="0"/>
              </a:spcAft>
              <a:buSzPts val="1800"/>
              <a:buChar char="●"/>
              <a:defRPr/>
            </a:lvl6pPr>
            <a:lvl7pPr marL="3200400" lvl="6" indent="-342900" algn="l">
              <a:lnSpc>
                <a:spcPct val="90000"/>
              </a:lnSpc>
              <a:spcBef>
                <a:spcPts val="250"/>
              </a:spcBef>
              <a:spcAft>
                <a:spcPts val="0"/>
              </a:spcAft>
              <a:buSzPts val="1800"/>
              <a:buChar char="●"/>
              <a:defRPr/>
            </a:lvl7pPr>
            <a:lvl8pPr marL="3657600" lvl="7" indent="-342900" algn="l">
              <a:lnSpc>
                <a:spcPct val="90000"/>
              </a:lnSpc>
              <a:spcBef>
                <a:spcPts val="250"/>
              </a:spcBef>
              <a:spcAft>
                <a:spcPts val="0"/>
              </a:spcAft>
              <a:buSzPts val="1800"/>
              <a:buChar char="●"/>
              <a:defRPr/>
            </a:lvl8pPr>
            <a:lvl9pPr marL="4114800" lvl="8" indent="-342900" algn="l">
              <a:lnSpc>
                <a:spcPct val="90000"/>
              </a:lnSpc>
              <a:spcBef>
                <a:spcPts val="250"/>
              </a:spcBef>
              <a:spcAft>
                <a:spcPts val="250"/>
              </a:spcAft>
              <a:buSzPts val="1800"/>
              <a:buChar char="●"/>
              <a:defRPr/>
            </a:lvl9pPr>
          </a:lstStyle>
          <a:p>
            <a:endParaRPr/>
          </a:p>
        </p:txBody>
      </p:sp>
      <p:sp>
        <p:nvSpPr>
          <p:cNvPr id="85" name="Google Shape;85;g2d524df2ca7_0_585"/>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6" name="Google Shape;86;g2d524df2ca7_0_585"/>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g2d524df2ca7_0_585"/>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GB"/>
              <a:t>Click to edit Master title style</a:t>
            </a:r>
            <a:endParaRPr lang="en-US"/>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4B0EC9C6-0FE8-6E41-915C-7998A5B0BF20}" type="datetimeFigureOut">
              <a:rPr lang="en-GB" smtClean="0"/>
              <a:t>10/12/2024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812570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4B0EC9C6-0FE8-6E41-915C-7998A5B0BF20}" type="datetimeFigureOut">
              <a:rPr lang="en-GB" smtClean="0"/>
              <a:t>10/12/2024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0294050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2">
                    <a:lumMod val="75000"/>
                  </a:schemeClr>
                </a:solidFill>
              </a:defRPr>
            </a:lvl1pPr>
          </a:lstStyle>
          <a:p>
            <a:r>
              <a:rPr lang="en-GB"/>
              <a:t>Click to edit Master title style</a:t>
            </a:r>
            <a:endParaRPr lang="en-US"/>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4B0EC9C6-0FE8-6E41-915C-7998A5B0BF20}" type="datetimeFigureOut">
              <a:rPr lang="en-GB" smtClean="0"/>
              <a:t>10/12/2024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3099518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Date Placeholder 7"/>
          <p:cNvSpPr>
            <a:spLocks noGrp="1"/>
          </p:cNvSpPr>
          <p:nvPr>
            <p:ph type="dt" sz="half" idx="10"/>
          </p:nvPr>
        </p:nvSpPr>
        <p:spPr/>
        <p:txBody>
          <a:bodyPr/>
          <a:lstStyle/>
          <a:p>
            <a:fld id="{4B0EC9C6-0FE8-6E41-915C-7998A5B0BF20}" type="datetimeFigureOut">
              <a:rPr lang="en-GB" smtClean="0"/>
              <a:t>10/12/2024</a:t>
            </a:fld>
            <a:endParaRPr lang="en-GB"/>
          </a:p>
        </p:txBody>
      </p:sp>
      <p:sp>
        <p:nvSpPr>
          <p:cNvPr id="9" name="Footer Placeholder 8"/>
          <p:cNvSpPr>
            <a:spLocks noGrp="1"/>
          </p:cNvSpPr>
          <p:nvPr>
            <p:ph type="ftr" sz="quarter" idx="11"/>
          </p:nvPr>
        </p:nvSpPr>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6515815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GB"/>
              <a:t>Click to edit Master title style</a:t>
            </a:r>
            <a:endParaRPr lang="en-US"/>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Date Placeholder 1"/>
          <p:cNvSpPr>
            <a:spLocks noGrp="1"/>
          </p:cNvSpPr>
          <p:nvPr>
            <p:ph type="dt" sz="half" idx="10"/>
          </p:nvPr>
        </p:nvSpPr>
        <p:spPr/>
        <p:txBody>
          <a:bodyPr/>
          <a:lstStyle/>
          <a:p>
            <a:fld id="{4B0EC9C6-0FE8-6E41-915C-7998A5B0BF20}" type="datetimeFigureOut">
              <a:rPr lang="en-GB" smtClean="0"/>
              <a:t>10/12/2024</a:t>
            </a:fld>
            <a:endParaRPr lang="en-GB"/>
          </a:p>
        </p:txBody>
      </p:sp>
      <p:sp>
        <p:nvSpPr>
          <p:cNvPr id="11" name="Footer Placeholder 10"/>
          <p:cNvSpPr>
            <a:spLocks noGrp="1"/>
          </p:cNvSpPr>
          <p:nvPr>
            <p:ph type="ftr" sz="quarter" idx="11"/>
          </p:nvPr>
        </p:nvSpPr>
        <p:spPr/>
        <p:txBody>
          <a:bodyPr/>
          <a:lstStyle/>
          <a:p>
            <a:endParaRPr lang="en-GB"/>
          </a:p>
        </p:txBody>
      </p:sp>
      <p:sp>
        <p:nvSpPr>
          <p:cNvPr id="12" name="Slide Number Placeholder 11"/>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22637162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a:t>Click to edit Master title style</a:t>
            </a:r>
            <a:endParaRPr lang="en-US"/>
          </a:p>
        </p:txBody>
      </p:sp>
      <p:sp>
        <p:nvSpPr>
          <p:cNvPr id="2" name="Date Placeholder 1"/>
          <p:cNvSpPr>
            <a:spLocks noGrp="1"/>
          </p:cNvSpPr>
          <p:nvPr>
            <p:ph type="dt" sz="half" idx="10"/>
          </p:nvPr>
        </p:nvSpPr>
        <p:spPr/>
        <p:txBody>
          <a:bodyPr/>
          <a:lstStyle/>
          <a:p>
            <a:fld id="{4B0EC9C6-0FE8-6E41-915C-7998A5B0BF20}" type="datetimeFigureOut">
              <a:rPr lang="en-GB" smtClean="0"/>
              <a:t>10/12/2024</a:t>
            </a:fld>
            <a:endParaRPr lang="en-GB"/>
          </a:p>
        </p:txBody>
      </p:sp>
      <p:sp>
        <p:nvSpPr>
          <p:cNvPr id="7" name="Footer Placeholder 6"/>
          <p:cNvSpPr>
            <a:spLocks noGrp="1"/>
          </p:cNvSpPr>
          <p:nvPr>
            <p:ph type="ftr" sz="quarter" idx="11"/>
          </p:nvPr>
        </p:nvSpPr>
        <p:spPr/>
        <p:txBody>
          <a:bodyPr/>
          <a:lstStyle/>
          <a:p>
            <a:endParaRPr lang="en-GB"/>
          </a:p>
        </p:txBody>
      </p:sp>
      <p:sp>
        <p:nvSpPr>
          <p:cNvPr id="8" name="Slide Number Placeholder 7"/>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7474112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B0EC9C6-0FE8-6E41-915C-7998A5B0BF20}" type="datetimeFigureOut">
              <a:rPr lang="en-GB" smtClean="0"/>
              <a:t>10/12/2024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319061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GB"/>
              <a:t>Click to edit Master title style</a:t>
            </a:r>
            <a:endParaRPr lang="en-US"/>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8" name="Date Placeholder 7"/>
          <p:cNvSpPr>
            <a:spLocks noGrp="1"/>
          </p:cNvSpPr>
          <p:nvPr>
            <p:ph type="dt" sz="half" idx="10"/>
          </p:nvPr>
        </p:nvSpPr>
        <p:spPr/>
        <p:txBody>
          <a:bodyPr/>
          <a:lstStyle/>
          <a:p>
            <a:fld id="{4B0EC9C6-0FE8-6E41-915C-7998A5B0BF20}" type="datetimeFigureOut">
              <a:rPr lang="en-GB" smtClean="0"/>
              <a:t>10/12/2024</a:t>
            </a:fld>
            <a:endParaRPr lang="en-GB"/>
          </a:p>
        </p:txBody>
      </p:sp>
      <p:sp>
        <p:nvSpPr>
          <p:cNvPr id="9" name="Footer Placeholder 8"/>
          <p:cNvSpPr>
            <a:spLocks noGrp="1"/>
          </p:cNvSpPr>
          <p:nvPr>
            <p:ph type="ftr" sz="quarter" idx="11"/>
          </p:nvPr>
        </p:nvSpPr>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0698582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g2d524df2ca7_0_528"/>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g2d524df2ca7_0_528"/>
          <p:cNvSpPr txBox="1">
            <a:spLocks noGrp="1"/>
          </p:cNvSpPr>
          <p:nvPr>
            <p:ph type="body" idx="1"/>
          </p:nvPr>
        </p:nvSpPr>
        <p:spPr>
          <a:xfrm>
            <a:off x="3869268" y="864108"/>
            <a:ext cx="7315200" cy="5120700"/>
          </a:xfrm>
          <a:prstGeom prst="rect">
            <a:avLst/>
          </a:prstGeom>
          <a:noFill/>
          <a:ln>
            <a:noFill/>
          </a:ln>
        </p:spPr>
        <p:txBody>
          <a:bodyPr spcFirstLastPara="1" wrap="square" lIns="91425" tIns="45700" rIns="91425" bIns="45700" anchor="ctr" anchorCtr="0">
            <a:normAutofit/>
          </a:bodyPr>
          <a:lstStyle>
            <a:lvl1pPr marL="457200" lvl="0" indent="-342900" algn="l">
              <a:lnSpc>
                <a:spcPct val="90000"/>
              </a:lnSpc>
              <a:spcBef>
                <a:spcPts val="1200"/>
              </a:spcBef>
              <a:spcAft>
                <a:spcPts val="0"/>
              </a:spcAft>
              <a:buSzPts val="1800"/>
              <a:buChar char="●"/>
              <a:defRPr/>
            </a:lvl1pPr>
            <a:lvl2pPr marL="914400" lvl="1" indent="-342900" algn="l">
              <a:lnSpc>
                <a:spcPct val="90000"/>
              </a:lnSpc>
              <a:spcBef>
                <a:spcPts val="250"/>
              </a:spcBef>
              <a:spcAft>
                <a:spcPts val="0"/>
              </a:spcAft>
              <a:buSzPts val="1800"/>
              <a:buChar char="●"/>
              <a:defRPr/>
            </a:lvl2pPr>
            <a:lvl3pPr marL="1371600" lvl="2" indent="-342900" algn="l">
              <a:lnSpc>
                <a:spcPct val="90000"/>
              </a:lnSpc>
              <a:spcBef>
                <a:spcPts val="250"/>
              </a:spcBef>
              <a:spcAft>
                <a:spcPts val="0"/>
              </a:spcAft>
              <a:buSzPts val="1800"/>
              <a:buChar char="●"/>
              <a:defRPr/>
            </a:lvl3pPr>
            <a:lvl4pPr marL="1828800" lvl="3" indent="-342900" algn="l">
              <a:lnSpc>
                <a:spcPct val="90000"/>
              </a:lnSpc>
              <a:spcBef>
                <a:spcPts val="250"/>
              </a:spcBef>
              <a:spcAft>
                <a:spcPts val="0"/>
              </a:spcAft>
              <a:buSzPts val="1800"/>
              <a:buChar char="●"/>
              <a:defRPr/>
            </a:lvl4pPr>
            <a:lvl5pPr marL="2286000" lvl="4" indent="-342900" algn="l">
              <a:lnSpc>
                <a:spcPct val="90000"/>
              </a:lnSpc>
              <a:spcBef>
                <a:spcPts val="250"/>
              </a:spcBef>
              <a:spcAft>
                <a:spcPts val="0"/>
              </a:spcAft>
              <a:buSzPts val="1800"/>
              <a:buChar char="●"/>
              <a:defRPr/>
            </a:lvl5pPr>
            <a:lvl6pPr marL="2743200" lvl="5" indent="-342900" algn="l">
              <a:lnSpc>
                <a:spcPct val="90000"/>
              </a:lnSpc>
              <a:spcBef>
                <a:spcPts val="250"/>
              </a:spcBef>
              <a:spcAft>
                <a:spcPts val="0"/>
              </a:spcAft>
              <a:buSzPts val="1800"/>
              <a:buChar char="●"/>
              <a:defRPr/>
            </a:lvl6pPr>
            <a:lvl7pPr marL="3200400" lvl="6" indent="-342900" algn="l">
              <a:lnSpc>
                <a:spcPct val="90000"/>
              </a:lnSpc>
              <a:spcBef>
                <a:spcPts val="250"/>
              </a:spcBef>
              <a:spcAft>
                <a:spcPts val="0"/>
              </a:spcAft>
              <a:buSzPts val="1800"/>
              <a:buChar char="●"/>
              <a:defRPr/>
            </a:lvl7pPr>
            <a:lvl8pPr marL="3657600" lvl="7" indent="-342900" algn="l">
              <a:lnSpc>
                <a:spcPct val="90000"/>
              </a:lnSpc>
              <a:spcBef>
                <a:spcPts val="250"/>
              </a:spcBef>
              <a:spcAft>
                <a:spcPts val="0"/>
              </a:spcAft>
              <a:buSzPts val="1800"/>
              <a:buChar char="●"/>
              <a:defRPr/>
            </a:lvl8pPr>
            <a:lvl9pPr marL="4114800" lvl="8" indent="-342900" algn="l">
              <a:lnSpc>
                <a:spcPct val="90000"/>
              </a:lnSpc>
              <a:spcBef>
                <a:spcPts val="250"/>
              </a:spcBef>
              <a:spcAft>
                <a:spcPts val="250"/>
              </a:spcAft>
              <a:buSzPts val="1800"/>
              <a:buChar char="●"/>
              <a:defRPr/>
            </a:lvl9pPr>
          </a:lstStyle>
          <a:p>
            <a:endParaRPr/>
          </a:p>
        </p:txBody>
      </p:sp>
      <p:sp>
        <p:nvSpPr>
          <p:cNvPr id="28" name="Google Shape;28;g2d524df2ca7_0_528"/>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g2d524df2ca7_0_528"/>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g2d524df2ca7_0_528"/>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GB"/>
              <a:t>Click to edit Master title style</a:t>
            </a:r>
            <a:endParaRPr lang="en-US"/>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8" name="Date Placeholder 7"/>
          <p:cNvSpPr>
            <a:spLocks noGrp="1"/>
          </p:cNvSpPr>
          <p:nvPr>
            <p:ph type="dt" sz="half" idx="10"/>
          </p:nvPr>
        </p:nvSpPr>
        <p:spPr/>
        <p:txBody>
          <a:bodyPr/>
          <a:lstStyle/>
          <a:p>
            <a:fld id="{4B0EC9C6-0FE8-6E41-915C-7998A5B0BF20}" type="datetimeFigureOut">
              <a:rPr lang="en-GB" smtClean="0"/>
              <a:t>10/12/2024</a:t>
            </a:fld>
            <a:endParaRPr lang="en-GB"/>
          </a:p>
        </p:txBody>
      </p:sp>
      <p:sp>
        <p:nvSpPr>
          <p:cNvPr id="9" name="Footer Placeholder 8"/>
          <p:cNvSpPr>
            <a:spLocks noGrp="1"/>
          </p:cNvSpPr>
          <p:nvPr>
            <p:ph type="ftr" sz="quarter" idx="11"/>
          </p:nvPr>
        </p:nvSpPr>
        <p:spPr>
          <a:xfrm>
            <a:off x="3499101" y="6356350"/>
            <a:ext cx="5911517" cy="365125"/>
          </a:xfrm>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6724082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4B0EC9C6-0FE8-6E41-915C-7998A5B0BF20}" type="datetimeFigureOut">
              <a:rPr lang="en-GB" smtClean="0"/>
              <a:t>10/12/2024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7557637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4B0EC9C6-0FE8-6E41-915C-7998A5B0BF20}" type="datetimeFigureOut">
              <a:rPr lang="en-GB" smtClean="0"/>
              <a:t>10/12/2024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2056138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g2d524df2ca7_0_534"/>
          <p:cNvSpPr txBox="1">
            <a:spLocks noGrp="1"/>
          </p:cNvSpPr>
          <p:nvPr>
            <p:ph type="title"/>
          </p:nvPr>
        </p:nvSpPr>
        <p:spPr>
          <a:xfrm>
            <a:off x="3867912" y="1298448"/>
            <a:ext cx="7315200" cy="32553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1B1E3D"/>
              </a:buClr>
              <a:buSzPts val="5900"/>
              <a:buFont typeface="Corbel"/>
              <a:buNone/>
              <a:defRPr sz="5900" b="0">
                <a:solidFill>
                  <a:srgbClr val="1B1E3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g2d524df2ca7_0_534"/>
          <p:cNvSpPr txBox="1">
            <a:spLocks noGrp="1"/>
          </p:cNvSpPr>
          <p:nvPr>
            <p:ph type="body" idx="1"/>
          </p:nvPr>
        </p:nvSpPr>
        <p:spPr>
          <a:xfrm>
            <a:off x="3886200" y="4672584"/>
            <a:ext cx="7315200" cy="9144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200"/>
              </a:spcBef>
              <a:spcAft>
                <a:spcPts val="0"/>
              </a:spcAft>
              <a:buSzPts val="2200"/>
              <a:buNone/>
              <a:defRPr sz="2200" cap="none">
                <a:solidFill>
                  <a:schemeClr val="dk2"/>
                </a:solidFill>
              </a:defRPr>
            </a:lvl1pPr>
            <a:lvl2pPr marL="914400" lvl="1" indent="-228600" algn="l">
              <a:lnSpc>
                <a:spcPct val="90000"/>
              </a:lnSpc>
              <a:spcBef>
                <a:spcPts val="250"/>
              </a:spcBef>
              <a:spcAft>
                <a:spcPts val="0"/>
              </a:spcAft>
              <a:buSzPts val="1800"/>
              <a:buNone/>
              <a:defRPr sz="1800">
                <a:solidFill>
                  <a:srgbClr val="888888"/>
                </a:solidFill>
              </a:defRPr>
            </a:lvl2pPr>
            <a:lvl3pPr marL="1371600" lvl="2" indent="-228600" algn="l">
              <a:lnSpc>
                <a:spcPct val="90000"/>
              </a:lnSpc>
              <a:spcBef>
                <a:spcPts val="250"/>
              </a:spcBef>
              <a:spcAft>
                <a:spcPts val="0"/>
              </a:spcAft>
              <a:buSzPts val="1600"/>
              <a:buNone/>
              <a:defRPr sz="1600">
                <a:solidFill>
                  <a:srgbClr val="888888"/>
                </a:solidFill>
              </a:defRPr>
            </a:lvl3pPr>
            <a:lvl4pPr marL="1828800" lvl="3" indent="-228600" algn="l">
              <a:lnSpc>
                <a:spcPct val="90000"/>
              </a:lnSpc>
              <a:spcBef>
                <a:spcPts val="250"/>
              </a:spcBef>
              <a:spcAft>
                <a:spcPts val="0"/>
              </a:spcAft>
              <a:buSzPts val="1400"/>
              <a:buNone/>
              <a:defRPr sz="1400">
                <a:solidFill>
                  <a:srgbClr val="888888"/>
                </a:solidFill>
              </a:defRPr>
            </a:lvl4pPr>
            <a:lvl5pPr marL="2286000" lvl="4" indent="-228600" algn="l">
              <a:lnSpc>
                <a:spcPct val="90000"/>
              </a:lnSpc>
              <a:spcBef>
                <a:spcPts val="250"/>
              </a:spcBef>
              <a:spcAft>
                <a:spcPts val="0"/>
              </a:spcAft>
              <a:buSzPts val="1400"/>
              <a:buNone/>
              <a:defRPr sz="1400">
                <a:solidFill>
                  <a:srgbClr val="888888"/>
                </a:solidFill>
              </a:defRPr>
            </a:lvl5pPr>
            <a:lvl6pPr marL="2743200" lvl="5" indent="-228600" algn="l">
              <a:lnSpc>
                <a:spcPct val="90000"/>
              </a:lnSpc>
              <a:spcBef>
                <a:spcPts val="250"/>
              </a:spcBef>
              <a:spcAft>
                <a:spcPts val="0"/>
              </a:spcAft>
              <a:buSzPts val="1400"/>
              <a:buNone/>
              <a:defRPr sz="1400">
                <a:solidFill>
                  <a:srgbClr val="888888"/>
                </a:solidFill>
              </a:defRPr>
            </a:lvl6pPr>
            <a:lvl7pPr marL="3200400" lvl="6" indent="-228600" algn="l">
              <a:lnSpc>
                <a:spcPct val="90000"/>
              </a:lnSpc>
              <a:spcBef>
                <a:spcPts val="250"/>
              </a:spcBef>
              <a:spcAft>
                <a:spcPts val="0"/>
              </a:spcAft>
              <a:buSzPts val="1400"/>
              <a:buNone/>
              <a:defRPr sz="1400">
                <a:solidFill>
                  <a:srgbClr val="888888"/>
                </a:solidFill>
              </a:defRPr>
            </a:lvl7pPr>
            <a:lvl8pPr marL="3657600" lvl="7" indent="-228600" algn="l">
              <a:lnSpc>
                <a:spcPct val="90000"/>
              </a:lnSpc>
              <a:spcBef>
                <a:spcPts val="250"/>
              </a:spcBef>
              <a:spcAft>
                <a:spcPts val="0"/>
              </a:spcAft>
              <a:buSzPts val="1400"/>
              <a:buNone/>
              <a:defRPr sz="1400">
                <a:solidFill>
                  <a:srgbClr val="888888"/>
                </a:solidFill>
              </a:defRPr>
            </a:lvl8pPr>
            <a:lvl9pPr marL="4114800" lvl="8" indent="-228600" algn="l">
              <a:lnSpc>
                <a:spcPct val="90000"/>
              </a:lnSpc>
              <a:spcBef>
                <a:spcPts val="250"/>
              </a:spcBef>
              <a:spcAft>
                <a:spcPts val="250"/>
              </a:spcAft>
              <a:buSzPts val="1400"/>
              <a:buNone/>
              <a:defRPr sz="1400">
                <a:solidFill>
                  <a:srgbClr val="888888"/>
                </a:solidFill>
              </a:defRPr>
            </a:lvl9pPr>
          </a:lstStyle>
          <a:p>
            <a:endParaRPr/>
          </a:p>
        </p:txBody>
      </p:sp>
      <p:sp>
        <p:nvSpPr>
          <p:cNvPr id="34" name="Google Shape;34;g2d524df2ca7_0_534"/>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g2d524df2ca7_0_534"/>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g2d524df2ca7_0_534"/>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g2d524df2ca7_0_540"/>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g2d524df2ca7_0_540"/>
          <p:cNvSpPr txBox="1">
            <a:spLocks noGrp="1"/>
          </p:cNvSpPr>
          <p:nvPr>
            <p:ph type="body" idx="1"/>
          </p:nvPr>
        </p:nvSpPr>
        <p:spPr>
          <a:xfrm>
            <a:off x="3867912" y="868680"/>
            <a:ext cx="3474600" cy="51207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40" name="Google Shape;40;g2d524df2ca7_0_540"/>
          <p:cNvSpPr txBox="1">
            <a:spLocks noGrp="1"/>
          </p:cNvSpPr>
          <p:nvPr>
            <p:ph type="body" idx="2"/>
          </p:nvPr>
        </p:nvSpPr>
        <p:spPr>
          <a:xfrm>
            <a:off x="7818120" y="868680"/>
            <a:ext cx="3474600" cy="51207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41" name="Google Shape;41;g2d524df2ca7_0_540"/>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g2d524df2ca7_0_540"/>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g2d524df2ca7_0_540"/>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g2d524df2ca7_0_547"/>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g2d524df2ca7_0_547"/>
          <p:cNvSpPr txBox="1">
            <a:spLocks noGrp="1"/>
          </p:cNvSpPr>
          <p:nvPr>
            <p:ph type="body" idx="1"/>
          </p:nvPr>
        </p:nvSpPr>
        <p:spPr>
          <a:xfrm>
            <a:off x="3867912" y="1023586"/>
            <a:ext cx="3474600" cy="8076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0"/>
              </a:spcBef>
              <a:spcAft>
                <a:spcPts val="0"/>
              </a:spcAft>
              <a:buSzPts val="2000"/>
              <a:buNone/>
              <a:defRPr sz="2000" b="1">
                <a:solidFill>
                  <a:srgbClr val="595959"/>
                </a:solidFill>
              </a:defRPr>
            </a:lvl1pPr>
            <a:lvl2pPr marL="914400" lvl="1" indent="-228600" algn="l">
              <a:lnSpc>
                <a:spcPct val="90000"/>
              </a:lnSpc>
              <a:spcBef>
                <a:spcPts val="250"/>
              </a:spcBef>
              <a:spcAft>
                <a:spcPts val="0"/>
              </a:spcAft>
              <a:buSzPts val="2000"/>
              <a:buNone/>
              <a:defRPr sz="2000" b="1"/>
            </a:lvl2pPr>
            <a:lvl3pPr marL="1371600" lvl="2" indent="-228600" algn="l">
              <a:lnSpc>
                <a:spcPct val="90000"/>
              </a:lnSpc>
              <a:spcBef>
                <a:spcPts val="250"/>
              </a:spcBef>
              <a:spcAft>
                <a:spcPts val="0"/>
              </a:spcAft>
              <a:buSzPts val="1800"/>
              <a:buNone/>
              <a:defRPr sz="1800" b="1"/>
            </a:lvl3pPr>
            <a:lvl4pPr marL="1828800" lvl="3" indent="-228600" algn="l">
              <a:lnSpc>
                <a:spcPct val="90000"/>
              </a:lnSpc>
              <a:spcBef>
                <a:spcPts val="250"/>
              </a:spcBef>
              <a:spcAft>
                <a:spcPts val="0"/>
              </a:spcAft>
              <a:buSzPts val="1600"/>
              <a:buNone/>
              <a:defRPr sz="1600" b="1"/>
            </a:lvl4pPr>
            <a:lvl5pPr marL="2286000" lvl="4" indent="-228600" algn="l">
              <a:lnSpc>
                <a:spcPct val="90000"/>
              </a:lnSpc>
              <a:spcBef>
                <a:spcPts val="250"/>
              </a:spcBef>
              <a:spcAft>
                <a:spcPts val="0"/>
              </a:spcAft>
              <a:buSzPts val="1600"/>
              <a:buNone/>
              <a:defRPr sz="1600" b="1"/>
            </a:lvl5pPr>
            <a:lvl6pPr marL="2743200" lvl="5" indent="-228600" algn="l">
              <a:lnSpc>
                <a:spcPct val="90000"/>
              </a:lnSpc>
              <a:spcBef>
                <a:spcPts val="250"/>
              </a:spcBef>
              <a:spcAft>
                <a:spcPts val="0"/>
              </a:spcAft>
              <a:buSzPts val="1600"/>
              <a:buNone/>
              <a:defRPr sz="1600" b="1"/>
            </a:lvl6pPr>
            <a:lvl7pPr marL="3200400" lvl="6" indent="-228600" algn="l">
              <a:lnSpc>
                <a:spcPct val="90000"/>
              </a:lnSpc>
              <a:spcBef>
                <a:spcPts val="250"/>
              </a:spcBef>
              <a:spcAft>
                <a:spcPts val="0"/>
              </a:spcAft>
              <a:buSzPts val="1600"/>
              <a:buNone/>
              <a:defRPr sz="1600" b="1"/>
            </a:lvl7pPr>
            <a:lvl8pPr marL="3657600" lvl="7" indent="-228600" algn="l">
              <a:lnSpc>
                <a:spcPct val="90000"/>
              </a:lnSpc>
              <a:spcBef>
                <a:spcPts val="250"/>
              </a:spcBef>
              <a:spcAft>
                <a:spcPts val="0"/>
              </a:spcAft>
              <a:buSzPts val="1600"/>
              <a:buNone/>
              <a:defRPr sz="1600" b="1"/>
            </a:lvl8pPr>
            <a:lvl9pPr marL="4114800" lvl="8" indent="-228600" algn="l">
              <a:lnSpc>
                <a:spcPct val="90000"/>
              </a:lnSpc>
              <a:spcBef>
                <a:spcPts val="250"/>
              </a:spcBef>
              <a:spcAft>
                <a:spcPts val="250"/>
              </a:spcAft>
              <a:buSzPts val="1600"/>
              <a:buNone/>
              <a:defRPr sz="1600" b="1"/>
            </a:lvl9pPr>
          </a:lstStyle>
          <a:p>
            <a:endParaRPr/>
          </a:p>
        </p:txBody>
      </p:sp>
      <p:sp>
        <p:nvSpPr>
          <p:cNvPr id="47" name="Google Shape;47;g2d524df2ca7_0_547"/>
          <p:cNvSpPr txBox="1">
            <a:spLocks noGrp="1"/>
          </p:cNvSpPr>
          <p:nvPr>
            <p:ph type="body" idx="2"/>
          </p:nvPr>
        </p:nvSpPr>
        <p:spPr>
          <a:xfrm>
            <a:off x="3867912" y="1930936"/>
            <a:ext cx="3474600" cy="40233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48" name="Google Shape;48;g2d524df2ca7_0_547"/>
          <p:cNvSpPr txBox="1">
            <a:spLocks noGrp="1"/>
          </p:cNvSpPr>
          <p:nvPr>
            <p:ph type="body" idx="3"/>
          </p:nvPr>
        </p:nvSpPr>
        <p:spPr>
          <a:xfrm>
            <a:off x="7818463" y="1023586"/>
            <a:ext cx="3474600" cy="81330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0"/>
              </a:spcBef>
              <a:spcAft>
                <a:spcPts val="0"/>
              </a:spcAft>
              <a:buSzPts val="2000"/>
              <a:buNone/>
              <a:defRPr sz="2000" b="1">
                <a:solidFill>
                  <a:srgbClr val="595959"/>
                </a:solidFill>
              </a:defRPr>
            </a:lvl1pPr>
            <a:lvl2pPr marL="914400" lvl="1" indent="-228600" algn="l">
              <a:lnSpc>
                <a:spcPct val="90000"/>
              </a:lnSpc>
              <a:spcBef>
                <a:spcPts val="250"/>
              </a:spcBef>
              <a:spcAft>
                <a:spcPts val="0"/>
              </a:spcAft>
              <a:buSzPts val="2000"/>
              <a:buNone/>
              <a:defRPr sz="2000" b="1"/>
            </a:lvl2pPr>
            <a:lvl3pPr marL="1371600" lvl="2" indent="-228600" algn="l">
              <a:lnSpc>
                <a:spcPct val="90000"/>
              </a:lnSpc>
              <a:spcBef>
                <a:spcPts val="250"/>
              </a:spcBef>
              <a:spcAft>
                <a:spcPts val="0"/>
              </a:spcAft>
              <a:buSzPts val="1800"/>
              <a:buNone/>
              <a:defRPr sz="1800" b="1"/>
            </a:lvl3pPr>
            <a:lvl4pPr marL="1828800" lvl="3" indent="-228600" algn="l">
              <a:lnSpc>
                <a:spcPct val="90000"/>
              </a:lnSpc>
              <a:spcBef>
                <a:spcPts val="250"/>
              </a:spcBef>
              <a:spcAft>
                <a:spcPts val="0"/>
              </a:spcAft>
              <a:buSzPts val="1600"/>
              <a:buNone/>
              <a:defRPr sz="1600" b="1"/>
            </a:lvl4pPr>
            <a:lvl5pPr marL="2286000" lvl="4" indent="-228600" algn="l">
              <a:lnSpc>
                <a:spcPct val="90000"/>
              </a:lnSpc>
              <a:spcBef>
                <a:spcPts val="250"/>
              </a:spcBef>
              <a:spcAft>
                <a:spcPts val="0"/>
              </a:spcAft>
              <a:buSzPts val="1600"/>
              <a:buNone/>
              <a:defRPr sz="1600" b="1"/>
            </a:lvl5pPr>
            <a:lvl6pPr marL="2743200" lvl="5" indent="-228600" algn="l">
              <a:lnSpc>
                <a:spcPct val="90000"/>
              </a:lnSpc>
              <a:spcBef>
                <a:spcPts val="250"/>
              </a:spcBef>
              <a:spcAft>
                <a:spcPts val="0"/>
              </a:spcAft>
              <a:buSzPts val="1600"/>
              <a:buNone/>
              <a:defRPr sz="1600" b="1"/>
            </a:lvl6pPr>
            <a:lvl7pPr marL="3200400" lvl="6" indent="-228600" algn="l">
              <a:lnSpc>
                <a:spcPct val="90000"/>
              </a:lnSpc>
              <a:spcBef>
                <a:spcPts val="250"/>
              </a:spcBef>
              <a:spcAft>
                <a:spcPts val="0"/>
              </a:spcAft>
              <a:buSzPts val="1600"/>
              <a:buNone/>
              <a:defRPr sz="1600" b="1"/>
            </a:lvl7pPr>
            <a:lvl8pPr marL="3657600" lvl="7" indent="-228600" algn="l">
              <a:lnSpc>
                <a:spcPct val="90000"/>
              </a:lnSpc>
              <a:spcBef>
                <a:spcPts val="250"/>
              </a:spcBef>
              <a:spcAft>
                <a:spcPts val="0"/>
              </a:spcAft>
              <a:buSzPts val="1600"/>
              <a:buNone/>
              <a:defRPr sz="1600" b="1"/>
            </a:lvl8pPr>
            <a:lvl9pPr marL="4114800" lvl="8" indent="-228600" algn="l">
              <a:lnSpc>
                <a:spcPct val="90000"/>
              </a:lnSpc>
              <a:spcBef>
                <a:spcPts val="250"/>
              </a:spcBef>
              <a:spcAft>
                <a:spcPts val="250"/>
              </a:spcAft>
              <a:buSzPts val="1600"/>
              <a:buNone/>
              <a:defRPr sz="1600" b="1"/>
            </a:lvl9pPr>
          </a:lstStyle>
          <a:p>
            <a:endParaRPr/>
          </a:p>
        </p:txBody>
      </p:sp>
      <p:sp>
        <p:nvSpPr>
          <p:cNvPr id="49" name="Google Shape;49;g2d524df2ca7_0_547"/>
          <p:cNvSpPr txBox="1">
            <a:spLocks noGrp="1"/>
          </p:cNvSpPr>
          <p:nvPr>
            <p:ph type="body" idx="4"/>
          </p:nvPr>
        </p:nvSpPr>
        <p:spPr>
          <a:xfrm>
            <a:off x="7818463" y="1930936"/>
            <a:ext cx="3474600" cy="40233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50" name="Google Shape;50;g2d524df2ca7_0_547"/>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g2d524df2ca7_0_547"/>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g2d524df2ca7_0_547"/>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g2d524df2ca7_0_556"/>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FFFFF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g2d524df2ca7_0_556"/>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g2d524df2ca7_0_556"/>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g2d524df2ca7_0_556"/>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Blank" type="blank">
  <p:cSld name="BLANK">
    <p:bg>
      <p:bgPr>
        <a:solidFill>
          <a:schemeClr val="lt1"/>
        </a:solidFill>
        <a:effectLst/>
      </p:bgPr>
    </p:bg>
    <p:spTree>
      <p:nvGrpSpPr>
        <p:cNvPr id="1" name="Shape 58"/>
        <p:cNvGrpSpPr/>
        <p:nvPr/>
      </p:nvGrpSpPr>
      <p:grpSpPr>
        <a:xfrm>
          <a:off x="0" y="0"/>
          <a:ext cx="0" cy="0"/>
          <a:chOff x="0" y="0"/>
          <a:chExt cx="0" cy="0"/>
        </a:xfrm>
      </p:grpSpPr>
      <p:sp>
        <p:nvSpPr>
          <p:cNvPr id="59" name="Google Shape;59;g2d524df2ca7_0_561"/>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g2d524df2ca7_0_561"/>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g2d524df2ca7_0_561"/>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2"/>
        <p:cNvGrpSpPr/>
        <p:nvPr/>
      </p:nvGrpSpPr>
      <p:grpSpPr>
        <a:xfrm>
          <a:off x="0" y="0"/>
          <a:ext cx="0" cy="0"/>
          <a:chOff x="0" y="0"/>
          <a:chExt cx="0" cy="0"/>
        </a:xfrm>
      </p:grpSpPr>
      <p:sp>
        <p:nvSpPr>
          <p:cNvPr id="63" name="Google Shape;63;g2d524df2ca7_0_565"/>
          <p:cNvSpPr txBox="1">
            <a:spLocks noGrp="1"/>
          </p:cNvSpPr>
          <p:nvPr>
            <p:ph type="title"/>
          </p:nvPr>
        </p:nvSpPr>
        <p:spPr>
          <a:xfrm>
            <a:off x="256032" y="1143000"/>
            <a:ext cx="2834700" cy="23775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FFFF"/>
              </a:buClr>
              <a:buSzPts val="3200"/>
              <a:buFont typeface="Corbel"/>
              <a:buNone/>
              <a:defRPr sz="3200" b="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g2d524df2ca7_0_565"/>
          <p:cNvSpPr txBox="1">
            <a:spLocks noGrp="1"/>
          </p:cNvSpPr>
          <p:nvPr>
            <p:ph type="body" idx="1"/>
          </p:nvPr>
        </p:nvSpPr>
        <p:spPr>
          <a:xfrm>
            <a:off x="3867912" y="868680"/>
            <a:ext cx="7315200" cy="5120700"/>
          </a:xfrm>
          <a:prstGeom prst="rect">
            <a:avLst/>
          </a:prstGeom>
          <a:noFill/>
          <a:ln>
            <a:noFill/>
          </a:ln>
        </p:spPr>
        <p:txBody>
          <a:bodyPr spcFirstLastPara="1" wrap="square" lIns="91425" tIns="45700" rIns="91425" bIns="45700" anchor="ctr" anchorCtr="0">
            <a:normAutofit/>
          </a:bodyPr>
          <a:lstStyle>
            <a:lvl1pPr marL="457200" lvl="0" indent="-355600" algn="l">
              <a:lnSpc>
                <a:spcPct val="90000"/>
              </a:lnSpc>
              <a:spcBef>
                <a:spcPts val="1200"/>
              </a:spcBef>
              <a:spcAft>
                <a:spcPts val="0"/>
              </a:spcAft>
              <a:buSzPts val="2000"/>
              <a:buChar char="●"/>
              <a:defRPr sz="2000"/>
            </a:lvl1pPr>
            <a:lvl2pPr marL="914400" lvl="1" indent="-342900" algn="l">
              <a:lnSpc>
                <a:spcPct val="90000"/>
              </a:lnSpc>
              <a:spcBef>
                <a:spcPts val="250"/>
              </a:spcBef>
              <a:spcAft>
                <a:spcPts val="0"/>
              </a:spcAft>
              <a:buSzPts val="1800"/>
              <a:buChar char="●"/>
              <a:defRPr sz="1800"/>
            </a:lvl2pPr>
            <a:lvl3pPr marL="1371600" lvl="2" indent="-330200" algn="l">
              <a:lnSpc>
                <a:spcPct val="90000"/>
              </a:lnSpc>
              <a:spcBef>
                <a:spcPts val="250"/>
              </a:spcBef>
              <a:spcAft>
                <a:spcPts val="0"/>
              </a:spcAft>
              <a:buSzPts val="1600"/>
              <a:buChar char="●"/>
              <a:defRPr sz="1600"/>
            </a:lvl3pPr>
            <a:lvl4pPr marL="1828800" lvl="3" indent="-317500" algn="l">
              <a:lnSpc>
                <a:spcPct val="90000"/>
              </a:lnSpc>
              <a:spcBef>
                <a:spcPts val="250"/>
              </a:spcBef>
              <a:spcAft>
                <a:spcPts val="0"/>
              </a:spcAft>
              <a:buSzPts val="1400"/>
              <a:buChar char="●"/>
              <a:defRPr sz="1400"/>
            </a:lvl4pPr>
            <a:lvl5pPr marL="2286000" lvl="4" indent="-317500" algn="l">
              <a:lnSpc>
                <a:spcPct val="90000"/>
              </a:lnSpc>
              <a:spcBef>
                <a:spcPts val="250"/>
              </a:spcBef>
              <a:spcAft>
                <a:spcPts val="0"/>
              </a:spcAft>
              <a:buSzPts val="1400"/>
              <a:buChar char="●"/>
              <a:defRPr sz="1400"/>
            </a:lvl5pPr>
            <a:lvl6pPr marL="2743200" lvl="5" indent="-317500" algn="l">
              <a:lnSpc>
                <a:spcPct val="90000"/>
              </a:lnSpc>
              <a:spcBef>
                <a:spcPts val="250"/>
              </a:spcBef>
              <a:spcAft>
                <a:spcPts val="0"/>
              </a:spcAft>
              <a:buSzPts val="1400"/>
              <a:buChar char="●"/>
              <a:defRPr sz="1400"/>
            </a:lvl6pPr>
            <a:lvl7pPr marL="3200400" lvl="6" indent="-317500" algn="l">
              <a:lnSpc>
                <a:spcPct val="90000"/>
              </a:lnSpc>
              <a:spcBef>
                <a:spcPts val="250"/>
              </a:spcBef>
              <a:spcAft>
                <a:spcPts val="0"/>
              </a:spcAft>
              <a:buSzPts val="1400"/>
              <a:buChar char="●"/>
              <a:defRPr sz="1400"/>
            </a:lvl7pPr>
            <a:lvl8pPr marL="3657600" lvl="7" indent="-317500" algn="l">
              <a:lnSpc>
                <a:spcPct val="90000"/>
              </a:lnSpc>
              <a:spcBef>
                <a:spcPts val="250"/>
              </a:spcBef>
              <a:spcAft>
                <a:spcPts val="0"/>
              </a:spcAft>
              <a:buSzPts val="1400"/>
              <a:buChar char="●"/>
              <a:defRPr sz="1400"/>
            </a:lvl8pPr>
            <a:lvl9pPr marL="4114800" lvl="8" indent="-317500" algn="l">
              <a:lnSpc>
                <a:spcPct val="90000"/>
              </a:lnSpc>
              <a:spcBef>
                <a:spcPts val="250"/>
              </a:spcBef>
              <a:spcAft>
                <a:spcPts val="250"/>
              </a:spcAft>
              <a:buSzPts val="1400"/>
              <a:buChar char="●"/>
              <a:defRPr sz="1400"/>
            </a:lvl9pPr>
          </a:lstStyle>
          <a:p>
            <a:endParaRPr/>
          </a:p>
        </p:txBody>
      </p:sp>
      <p:sp>
        <p:nvSpPr>
          <p:cNvPr id="65" name="Google Shape;65;g2d524df2ca7_0_565"/>
          <p:cNvSpPr txBox="1">
            <a:spLocks noGrp="1"/>
          </p:cNvSpPr>
          <p:nvPr>
            <p:ph type="body" idx="2"/>
          </p:nvPr>
        </p:nvSpPr>
        <p:spPr>
          <a:xfrm>
            <a:off x="256032" y="3494176"/>
            <a:ext cx="2834700" cy="23220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200"/>
              </a:spcBef>
              <a:spcAft>
                <a:spcPts val="0"/>
              </a:spcAft>
              <a:buSzPts val="1400"/>
              <a:buNone/>
              <a:defRPr sz="1400">
                <a:solidFill>
                  <a:srgbClr val="FFFFFF"/>
                </a:solidFill>
              </a:defRPr>
            </a:lvl1pPr>
            <a:lvl2pPr marL="914400" lvl="1" indent="-228600" algn="l">
              <a:lnSpc>
                <a:spcPct val="90000"/>
              </a:lnSpc>
              <a:spcBef>
                <a:spcPts val="250"/>
              </a:spcBef>
              <a:spcAft>
                <a:spcPts val="0"/>
              </a:spcAft>
              <a:buSzPts val="1200"/>
              <a:buNone/>
              <a:defRPr sz="1200"/>
            </a:lvl2pPr>
            <a:lvl3pPr marL="1371600" lvl="2" indent="-228600" algn="l">
              <a:lnSpc>
                <a:spcPct val="90000"/>
              </a:lnSpc>
              <a:spcBef>
                <a:spcPts val="250"/>
              </a:spcBef>
              <a:spcAft>
                <a:spcPts val="0"/>
              </a:spcAft>
              <a:buSzPts val="1000"/>
              <a:buNone/>
              <a:defRPr sz="1000"/>
            </a:lvl3pPr>
            <a:lvl4pPr marL="1828800" lvl="3" indent="-228600" algn="l">
              <a:lnSpc>
                <a:spcPct val="90000"/>
              </a:lnSpc>
              <a:spcBef>
                <a:spcPts val="250"/>
              </a:spcBef>
              <a:spcAft>
                <a:spcPts val="0"/>
              </a:spcAft>
              <a:buSzPts val="900"/>
              <a:buNone/>
              <a:defRPr sz="900"/>
            </a:lvl4pPr>
            <a:lvl5pPr marL="2286000" lvl="4" indent="-228600" algn="l">
              <a:lnSpc>
                <a:spcPct val="90000"/>
              </a:lnSpc>
              <a:spcBef>
                <a:spcPts val="250"/>
              </a:spcBef>
              <a:spcAft>
                <a:spcPts val="0"/>
              </a:spcAft>
              <a:buSzPts val="900"/>
              <a:buNone/>
              <a:defRPr sz="900"/>
            </a:lvl5pPr>
            <a:lvl6pPr marL="2743200" lvl="5" indent="-228600" algn="l">
              <a:lnSpc>
                <a:spcPct val="90000"/>
              </a:lnSpc>
              <a:spcBef>
                <a:spcPts val="250"/>
              </a:spcBef>
              <a:spcAft>
                <a:spcPts val="0"/>
              </a:spcAft>
              <a:buSzPts val="900"/>
              <a:buNone/>
              <a:defRPr sz="900"/>
            </a:lvl6pPr>
            <a:lvl7pPr marL="3200400" lvl="6" indent="-228600" algn="l">
              <a:lnSpc>
                <a:spcPct val="90000"/>
              </a:lnSpc>
              <a:spcBef>
                <a:spcPts val="250"/>
              </a:spcBef>
              <a:spcAft>
                <a:spcPts val="0"/>
              </a:spcAft>
              <a:buSzPts val="900"/>
              <a:buNone/>
              <a:defRPr sz="900"/>
            </a:lvl7pPr>
            <a:lvl8pPr marL="3657600" lvl="7" indent="-228600" algn="l">
              <a:lnSpc>
                <a:spcPct val="90000"/>
              </a:lnSpc>
              <a:spcBef>
                <a:spcPts val="250"/>
              </a:spcBef>
              <a:spcAft>
                <a:spcPts val="0"/>
              </a:spcAft>
              <a:buSzPts val="900"/>
              <a:buNone/>
              <a:defRPr sz="900"/>
            </a:lvl8pPr>
            <a:lvl9pPr marL="4114800" lvl="8" indent="-228600" algn="l">
              <a:lnSpc>
                <a:spcPct val="90000"/>
              </a:lnSpc>
              <a:spcBef>
                <a:spcPts val="250"/>
              </a:spcBef>
              <a:spcAft>
                <a:spcPts val="250"/>
              </a:spcAft>
              <a:buSzPts val="900"/>
              <a:buNone/>
              <a:defRPr sz="900"/>
            </a:lvl9pPr>
          </a:lstStyle>
          <a:p>
            <a:endParaRPr/>
          </a:p>
        </p:txBody>
      </p:sp>
      <p:sp>
        <p:nvSpPr>
          <p:cNvPr id="66" name="Google Shape;66;g2d524df2ca7_0_565"/>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g2d524df2ca7_0_565"/>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g2d524df2ca7_0_565"/>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9"/>
        <p:cNvGrpSpPr/>
        <p:nvPr/>
      </p:nvGrpSpPr>
      <p:grpSpPr>
        <a:xfrm>
          <a:off x="0" y="0"/>
          <a:ext cx="0" cy="0"/>
          <a:chOff x="0" y="0"/>
          <a:chExt cx="0" cy="0"/>
        </a:xfrm>
      </p:grpSpPr>
      <p:sp>
        <p:nvSpPr>
          <p:cNvPr id="70" name="Google Shape;70;g2d524df2ca7_0_572"/>
          <p:cNvSpPr txBox="1">
            <a:spLocks noGrp="1"/>
          </p:cNvSpPr>
          <p:nvPr>
            <p:ph type="title"/>
          </p:nvPr>
        </p:nvSpPr>
        <p:spPr>
          <a:xfrm>
            <a:off x="256032" y="1143000"/>
            <a:ext cx="2834700" cy="23775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FFFF"/>
              </a:buClr>
              <a:buSzPts val="3200"/>
              <a:buFont typeface="Corbel"/>
              <a:buNone/>
              <a:defRPr sz="3200" b="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 name="Google Shape;71;g2d524df2ca7_0_572"/>
          <p:cNvSpPr>
            <a:spLocks noGrp="1"/>
          </p:cNvSpPr>
          <p:nvPr>
            <p:ph type="pic" idx="2"/>
          </p:nvPr>
        </p:nvSpPr>
        <p:spPr>
          <a:xfrm>
            <a:off x="3570644" y="767419"/>
            <a:ext cx="8115300" cy="5331000"/>
          </a:xfrm>
          <a:prstGeom prst="rect">
            <a:avLst/>
          </a:prstGeom>
          <a:solidFill>
            <a:srgbClr val="BFBFBF"/>
          </a:solidFill>
          <a:ln>
            <a:noFill/>
          </a:ln>
        </p:spPr>
      </p:sp>
      <p:sp>
        <p:nvSpPr>
          <p:cNvPr id="72" name="Google Shape;72;g2d524df2ca7_0_572"/>
          <p:cNvSpPr txBox="1">
            <a:spLocks noGrp="1"/>
          </p:cNvSpPr>
          <p:nvPr>
            <p:ph type="body" idx="1"/>
          </p:nvPr>
        </p:nvSpPr>
        <p:spPr>
          <a:xfrm>
            <a:off x="256032" y="3493008"/>
            <a:ext cx="2834700" cy="23226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200"/>
              </a:spcBef>
              <a:spcAft>
                <a:spcPts val="0"/>
              </a:spcAft>
              <a:buSzPts val="1400"/>
              <a:buNone/>
              <a:defRPr sz="1400">
                <a:solidFill>
                  <a:srgbClr val="FFFFFF"/>
                </a:solidFill>
              </a:defRPr>
            </a:lvl1pPr>
            <a:lvl2pPr marL="914400" lvl="1" indent="-228600" algn="l">
              <a:lnSpc>
                <a:spcPct val="90000"/>
              </a:lnSpc>
              <a:spcBef>
                <a:spcPts val="250"/>
              </a:spcBef>
              <a:spcAft>
                <a:spcPts val="0"/>
              </a:spcAft>
              <a:buSzPts val="1200"/>
              <a:buNone/>
              <a:defRPr sz="1200"/>
            </a:lvl2pPr>
            <a:lvl3pPr marL="1371600" lvl="2" indent="-228600" algn="l">
              <a:lnSpc>
                <a:spcPct val="90000"/>
              </a:lnSpc>
              <a:spcBef>
                <a:spcPts val="250"/>
              </a:spcBef>
              <a:spcAft>
                <a:spcPts val="0"/>
              </a:spcAft>
              <a:buSzPts val="1000"/>
              <a:buNone/>
              <a:defRPr sz="1000"/>
            </a:lvl3pPr>
            <a:lvl4pPr marL="1828800" lvl="3" indent="-228600" algn="l">
              <a:lnSpc>
                <a:spcPct val="90000"/>
              </a:lnSpc>
              <a:spcBef>
                <a:spcPts val="250"/>
              </a:spcBef>
              <a:spcAft>
                <a:spcPts val="0"/>
              </a:spcAft>
              <a:buSzPts val="900"/>
              <a:buNone/>
              <a:defRPr sz="900"/>
            </a:lvl4pPr>
            <a:lvl5pPr marL="2286000" lvl="4" indent="-228600" algn="l">
              <a:lnSpc>
                <a:spcPct val="90000"/>
              </a:lnSpc>
              <a:spcBef>
                <a:spcPts val="250"/>
              </a:spcBef>
              <a:spcAft>
                <a:spcPts val="0"/>
              </a:spcAft>
              <a:buSzPts val="900"/>
              <a:buNone/>
              <a:defRPr sz="900"/>
            </a:lvl5pPr>
            <a:lvl6pPr marL="2743200" lvl="5" indent="-228600" algn="l">
              <a:lnSpc>
                <a:spcPct val="90000"/>
              </a:lnSpc>
              <a:spcBef>
                <a:spcPts val="250"/>
              </a:spcBef>
              <a:spcAft>
                <a:spcPts val="0"/>
              </a:spcAft>
              <a:buSzPts val="900"/>
              <a:buNone/>
              <a:defRPr sz="900"/>
            </a:lvl6pPr>
            <a:lvl7pPr marL="3200400" lvl="6" indent="-228600" algn="l">
              <a:lnSpc>
                <a:spcPct val="90000"/>
              </a:lnSpc>
              <a:spcBef>
                <a:spcPts val="250"/>
              </a:spcBef>
              <a:spcAft>
                <a:spcPts val="0"/>
              </a:spcAft>
              <a:buSzPts val="900"/>
              <a:buNone/>
              <a:defRPr sz="900"/>
            </a:lvl7pPr>
            <a:lvl8pPr marL="3657600" lvl="7" indent="-228600" algn="l">
              <a:lnSpc>
                <a:spcPct val="90000"/>
              </a:lnSpc>
              <a:spcBef>
                <a:spcPts val="250"/>
              </a:spcBef>
              <a:spcAft>
                <a:spcPts val="0"/>
              </a:spcAft>
              <a:buSzPts val="900"/>
              <a:buNone/>
              <a:defRPr sz="900"/>
            </a:lvl8pPr>
            <a:lvl9pPr marL="4114800" lvl="8" indent="-228600" algn="l">
              <a:lnSpc>
                <a:spcPct val="90000"/>
              </a:lnSpc>
              <a:spcBef>
                <a:spcPts val="250"/>
              </a:spcBef>
              <a:spcAft>
                <a:spcPts val="250"/>
              </a:spcAft>
              <a:buSzPts val="900"/>
              <a:buNone/>
              <a:defRPr sz="900"/>
            </a:lvl9pPr>
          </a:lstStyle>
          <a:p>
            <a:endParaRPr/>
          </a:p>
        </p:txBody>
      </p:sp>
      <p:sp>
        <p:nvSpPr>
          <p:cNvPr id="73" name="Google Shape;73;g2d524df2ca7_0_572"/>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g2d524df2ca7_0_572"/>
          <p:cNvSpPr txBox="1">
            <a:spLocks noGrp="1"/>
          </p:cNvSpPr>
          <p:nvPr>
            <p:ph type="ftr" idx="11"/>
          </p:nvPr>
        </p:nvSpPr>
        <p:spPr>
          <a:xfrm>
            <a:off x="3499101" y="6356350"/>
            <a:ext cx="5911500" cy="3651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g2d524df2ca7_0_572"/>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g2d524df2ca7_0_512"/>
          <p:cNvSpPr/>
          <p:nvPr/>
        </p:nvSpPr>
        <p:spPr>
          <a:xfrm>
            <a:off x="1" y="758952"/>
            <a:ext cx="3443700" cy="5331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g2d524df2ca7_0_512"/>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lvl1pPr marR="0" lvl="0" algn="l">
              <a:lnSpc>
                <a:spcPct val="90000"/>
              </a:lnSpc>
              <a:spcBef>
                <a:spcPts val="0"/>
              </a:spcBef>
              <a:spcAft>
                <a:spcPts val="0"/>
              </a:spcAft>
              <a:buClr>
                <a:srgbClr val="FFFFFF"/>
              </a:buClr>
              <a:buSzPts val="3600"/>
              <a:buFont typeface="Corbel"/>
              <a:buNone/>
              <a:defRPr sz="3600" b="0" i="0" u="none" strike="noStrike" cap="none">
                <a:solidFill>
                  <a:srgbClr val="FFFFFF"/>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g2d524df2ca7_0_512"/>
          <p:cNvSpPr/>
          <p:nvPr/>
        </p:nvSpPr>
        <p:spPr>
          <a:xfrm>
            <a:off x="11815864" y="758952"/>
            <a:ext cx="384000" cy="5331000"/>
          </a:xfrm>
          <a:prstGeom prst="rect">
            <a:avLst/>
          </a:prstGeom>
          <a:solidFill>
            <a:srgbClr val="C8C8C8">
              <a:alpha val="498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g2d524df2ca7_0_512"/>
          <p:cNvSpPr txBox="1">
            <a:spLocks noGrp="1"/>
          </p:cNvSpPr>
          <p:nvPr>
            <p:ph type="body" idx="1"/>
          </p:nvPr>
        </p:nvSpPr>
        <p:spPr>
          <a:xfrm>
            <a:off x="3869268" y="864108"/>
            <a:ext cx="7315200" cy="5120700"/>
          </a:xfrm>
          <a:prstGeom prst="rect">
            <a:avLst/>
          </a:prstGeom>
          <a:noFill/>
          <a:ln>
            <a:noFill/>
          </a:ln>
        </p:spPr>
        <p:txBody>
          <a:bodyPr spcFirstLastPara="1" wrap="square" lIns="91425" tIns="45700" rIns="91425" bIns="45700" anchor="ctr" anchorCtr="0">
            <a:normAutofit/>
          </a:bodyPr>
          <a:lstStyle>
            <a:lvl1pPr marL="457200" marR="0" lvl="0" indent="-355600" algn="l">
              <a:lnSpc>
                <a:spcPct val="90000"/>
              </a:lnSpc>
              <a:spcBef>
                <a:spcPts val="1200"/>
              </a:spcBef>
              <a:spcAft>
                <a:spcPts val="0"/>
              </a:spcAft>
              <a:buClr>
                <a:schemeClr val="accent1"/>
              </a:buClr>
              <a:buSzPts val="2000"/>
              <a:buFont typeface="Noto Sans Symbols"/>
              <a:buChar char="●"/>
              <a:defRPr sz="2000" b="0" i="0" u="none" strike="noStrike" cap="none">
                <a:solidFill>
                  <a:srgbClr val="3F3F3F"/>
                </a:solidFill>
                <a:latin typeface="Corbel"/>
                <a:ea typeface="Corbel"/>
                <a:cs typeface="Corbel"/>
                <a:sym typeface="Corbel"/>
              </a:defRPr>
            </a:lvl1pPr>
            <a:lvl2pPr marL="914400" marR="0" lvl="1" indent="-342900" algn="l">
              <a:lnSpc>
                <a:spcPct val="90000"/>
              </a:lnSpc>
              <a:spcBef>
                <a:spcPts val="250"/>
              </a:spcBef>
              <a:spcAft>
                <a:spcPts val="0"/>
              </a:spcAft>
              <a:buClr>
                <a:schemeClr val="accent1"/>
              </a:buClr>
              <a:buSzPts val="1800"/>
              <a:buFont typeface="Noto Sans Symbols"/>
              <a:buChar char="●"/>
              <a:defRPr sz="1800" b="0" i="0" u="none" strike="noStrike" cap="none">
                <a:solidFill>
                  <a:srgbClr val="3F3F3F"/>
                </a:solidFill>
                <a:latin typeface="Corbel"/>
                <a:ea typeface="Corbel"/>
                <a:cs typeface="Corbel"/>
                <a:sym typeface="Corbel"/>
              </a:defRPr>
            </a:lvl2pPr>
            <a:lvl3pPr marL="1371600" marR="0" lvl="2" indent="-330200" algn="l">
              <a:lnSpc>
                <a:spcPct val="90000"/>
              </a:lnSpc>
              <a:spcBef>
                <a:spcPts val="250"/>
              </a:spcBef>
              <a:spcAft>
                <a:spcPts val="0"/>
              </a:spcAft>
              <a:buClr>
                <a:schemeClr val="accent1"/>
              </a:buClr>
              <a:buSzPts val="1600"/>
              <a:buFont typeface="Noto Sans Symbols"/>
              <a:buChar char="●"/>
              <a:defRPr sz="1600" b="0" i="0" u="none" strike="noStrike" cap="none">
                <a:solidFill>
                  <a:srgbClr val="3F3F3F"/>
                </a:solidFill>
                <a:latin typeface="Corbel"/>
                <a:ea typeface="Corbel"/>
                <a:cs typeface="Corbel"/>
                <a:sym typeface="Corbel"/>
              </a:defRPr>
            </a:lvl3pPr>
            <a:lvl4pPr marL="1828800" marR="0" lvl="3"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4pPr>
            <a:lvl5pPr marL="2286000" marR="0" lvl="4"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5pPr>
            <a:lvl6pPr marL="2743200" marR="0" lvl="5"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6pPr>
            <a:lvl7pPr marL="3200400" marR="0" lvl="6"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7pPr>
            <a:lvl8pPr marL="3657600" marR="0" lvl="7" indent="-317500" algn="l">
              <a:lnSpc>
                <a:spcPct val="90000"/>
              </a:lnSpc>
              <a:spcBef>
                <a:spcPts val="250"/>
              </a:spcBef>
              <a:spcAft>
                <a:spcPts val="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8pPr>
            <a:lvl9pPr marL="4114800" marR="0" lvl="8" indent="-317500" algn="l">
              <a:lnSpc>
                <a:spcPct val="90000"/>
              </a:lnSpc>
              <a:spcBef>
                <a:spcPts val="250"/>
              </a:spcBef>
              <a:spcAft>
                <a:spcPts val="250"/>
              </a:spcAft>
              <a:buClr>
                <a:schemeClr val="accent1"/>
              </a:buClr>
              <a:buSzPts val="1400"/>
              <a:buFont typeface="Noto Sans Symbols"/>
              <a:buChar char="●"/>
              <a:defRPr sz="1400" b="0" i="0" u="none" strike="noStrike" cap="none">
                <a:solidFill>
                  <a:srgbClr val="3F3F3F"/>
                </a:solidFill>
                <a:latin typeface="Corbel"/>
                <a:ea typeface="Corbel"/>
                <a:cs typeface="Corbel"/>
                <a:sym typeface="Corbel"/>
              </a:defRPr>
            </a:lvl9pPr>
          </a:lstStyle>
          <a:p>
            <a:endParaRPr/>
          </a:p>
        </p:txBody>
      </p:sp>
      <p:sp>
        <p:nvSpPr>
          <p:cNvPr id="14" name="Google Shape;14;g2d524df2ca7_0_512"/>
          <p:cNvSpPr txBox="1">
            <a:spLocks noGrp="1"/>
          </p:cNvSpPr>
          <p:nvPr>
            <p:ph type="dt" idx="10"/>
          </p:nvPr>
        </p:nvSpPr>
        <p:spPr>
          <a:xfrm>
            <a:off x="262465" y="6356350"/>
            <a:ext cx="2743200" cy="365100"/>
          </a:xfrm>
          <a:prstGeom prst="rect">
            <a:avLst/>
          </a:prstGeom>
          <a:noFill/>
          <a:ln>
            <a:noFill/>
          </a:ln>
        </p:spPr>
        <p:txBody>
          <a:bodyPr spcFirstLastPara="1" wrap="square" lIns="91425" tIns="45700" rIns="91425" bIns="45700" anchor="ctr" anchorCtr="0">
            <a:noAutofit/>
          </a:bodyPr>
          <a:lstStyle>
            <a:lvl1pPr marR="0" lvl="0" algn="l">
              <a:spcBef>
                <a:spcPts val="0"/>
              </a:spcBef>
              <a:spcAft>
                <a:spcPts val="0"/>
              </a:spcAft>
              <a:buSzPts val="1400"/>
              <a:buNone/>
              <a:defRPr sz="1100" b="0" i="0" u="none" strike="noStrike" cap="none">
                <a:solidFill>
                  <a:srgbClr val="7F7F7F"/>
                </a:solidFill>
                <a:latin typeface="Corbel"/>
                <a:ea typeface="Corbel"/>
                <a:cs typeface="Corbel"/>
                <a:sym typeface="Corbel"/>
              </a:defRPr>
            </a:lvl1pPr>
            <a:lvl2pPr marR="0" lvl="1" algn="l">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15" name="Google Shape;15;g2d524df2ca7_0_512"/>
          <p:cNvSpPr txBox="1">
            <a:spLocks noGrp="1"/>
          </p:cNvSpPr>
          <p:nvPr>
            <p:ph type="ftr" idx="11"/>
          </p:nvPr>
        </p:nvSpPr>
        <p:spPr>
          <a:xfrm>
            <a:off x="3869268" y="6356350"/>
            <a:ext cx="5911500" cy="365100"/>
          </a:xfrm>
          <a:prstGeom prst="rect">
            <a:avLst/>
          </a:prstGeom>
          <a:noFill/>
          <a:ln>
            <a:noFill/>
          </a:ln>
        </p:spPr>
        <p:txBody>
          <a:bodyPr spcFirstLastPara="1" wrap="square" lIns="91425" tIns="45700" rIns="91425" bIns="45700" anchor="ctr" anchorCtr="0">
            <a:noAutofit/>
          </a:bodyPr>
          <a:lstStyle>
            <a:lvl1pPr marR="0" lvl="0" algn="l">
              <a:spcBef>
                <a:spcPts val="0"/>
              </a:spcBef>
              <a:spcAft>
                <a:spcPts val="0"/>
              </a:spcAft>
              <a:buSzPts val="1400"/>
              <a:buNone/>
              <a:defRPr sz="1100" b="0" i="0" u="none" strike="noStrike" cap="none">
                <a:solidFill>
                  <a:srgbClr val="7F7F7F"/>
                </a:solidFill>
                <a:latin typeface="Corbel"/>
                <a:ea typeface="Corbel"/>
                <a:cs typeface="Corbel"/>
                <a:sym typeface="Corbel"/>
              </a:defRPr>
            </a:lvl1pPr>
            <a:lvl2pPr marR="0" lvl="1" algn="l">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16" name="Google Shape;16;g2d524df2ca7_0_512"/>
          <p:cNvSpPr txBox="1">
            <a:spLocks noGrp="1"/>
          </p:cNvSpPr>
          <p:nvPr>
            <p:ph type="sldNum" idx="12"/>
          </p:nvPr>
        </p:nvSpPr>
        <p:spPr>
          <a:xfrm>
            <a:off x="10634135" y="6356350"/>
            <a:ext cx="1530900" cy="365100"/>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1200" b="1" i="0" u="none" strike="noStrike" cap="none">
                <a:solidFill>
                  <a:schemeClr val="accent1"/>
                </a:solidFill>
                <a:latin typeface="Corbel"/>
                <a:ea typeface="Corbel"/>
                <a:cs typeface="Corbel"/>
                <a:sym typeface="Corbel"/>
              </a:defRPr>
            </a:lvl1pPr>
            <a:lvl2pPr marL="0" marR="0" lvl="1" indent="0" algn="r">
              <a:spcBef>
                <a:spcPts val="0"/>
              </a:spcBef>
              <a:buNone/>
              <a:defRPr sz="1200" b="1" i="0" u="none" strike="noStrike" cap="none">
                <a:solidFill>
                  <a:schemeClr val="accent1"/>
                </a:solidFill>
                <a:latin typeface="Corbel"/>
                <a:ea typeface="Corbel"/>
                <a:cs typeface="Corbel"/>
                <a:sym typeface="Corbel"/>
              </a:defRPr>
            </a:lvl2pPr>
            <a:lvl3pPr marL="0" marR="0" lvl="2" indent="0" algn="r">
              <a:spcBef>
                <a:spcPts val="0"/>
              </a:spcBef>
              <a:buNone/>
              <a:defRPr sz="1200" b="1" i="0" u="none" strike="noStrike" cap="none">
                <a:solidFill>
                  <a:schemeClr val="accent1"/>
                </a:solidFill>
                <a:latin typeface="Corbel"/>
                <a:ea typeface="Corbel"/>
                <a:cs typeface="Corbel"/>
                <a:sym typeface="Corbel"/>
              </a:defRPr>
            </a:lvl3pPr>
            <a:lvl4pPr marL="0" marR="0" lvl="3" indent="0" algn="r">
              <a:spcBef>
                <a:spcPts val="0"/>
              </a:spcBef>
              <a:buNone/>
              <a:defRPr sz="1200" b="1" i="0" u="none" strike="noStrike" cap="none">
                <a:solidFill>
                  <a:schemeClr val="accent1"/>
                </a:solidFill>
                <a:latin typeface="Corbel"/>
                <a:ea typeface="Corbel"/>
                <a:cs typeface="Corbel"/>
                <a:sym typeface="Corbel"/>
              </a:defRPr>
            </a:lvl4pPr>
            <a:lvl5pPr marL="0" marR="0" lvl="4" indent="0" algn="r">
              <a:spcBef>
                <a:spcPts val="0"/>
              </a:spcBef>
              <a:buNone/>
              <a:defRPr sz="1200" b="1" i="0" u="none" strike="noStrike" cap="none">
                <a:solidFill>
                  <a:schemeClr val="accent1"/>
                </a:solidFill>
                <a:latin typeface="Corbel"/>
                <a:ea typeface="Corbel"/>
                <a:cs typeface="Corbel"/>
                <a:sym typeface="Corbel"/>
              </a:defRPr>
            </a:lvl5pPr>
            <a:lvl6pPr marL="0" marR="0" lvl="5" indent="0" algn="r">
              <a:spcBef>
                <a:spcPts val="0"/>
              </a:spcBef>
              <a:buNone/>
              <a:defRPr sz="1200" b="1" i="0" u="none" strike="noStrike" cap="none">
                <a:solidFill>
                  <a:schemeClr val="accent1"/>
                </a:solidFill>
                <a:latin typeface="Corbel"/>
                <a:ea typeface="Corbel"/>
                <a:cs typeface="Corbel"/>
                <a:sym typeface="Corbel"/>
              </a:defRPr>
            </a:lvl6pPr>
            <a:lvl7pPr marL="0" marR="0" lvl="6" indent="0" algn="r">
              <a:spcBef>
                <a:spcPts val="0"/>
              </a:spcBef>
              <a:buNone/>
              <a:defRPr sz="1200" b="1" i="0" u="none" strike="noStrike" cap="none">
                <a:solidFill>
                  <a:schemeClr val="accent1"/>
                </a:solidFill>
                <a:latin typeface="Corbel"/>
                <a:ea typeface="Corbel"/>
                <a:cs typeface="Corbel"/>
                <a:sym typeface="Corbel"/>
              </a:defRPr>
            </a:lvl7pPr>
            <a:lvl8pPr marL="0" marR="0" lvl="7" indent="0" algn="r">
              <a:spcBef>
                <a:spcPts val="0"/>
              </a:spcBef>
              <a:buNone/>
              <a:defRPr sz="1200" b="1" i="0" u="none" strike="noStrike" cap="none">
                <a:solidFill>
                  <a:schemeClr val="accent1"/>
                </a:solidFill>
                <a:latin typeface="Corbel"/>
                <a:ea typeface="Corbel"/>
                <a:cs typeface="Corbel"/>
                <a:sym typeface="Corbel"/>
              </a:defRPr>
            </a:lvl8pPr>
            <a:lvl9pPr marL="0" marR="0" lvl="8" indent="0" algn="r">
              <a:spcBef>
                <a:spcPts val="0"/>
              </a:spcBef>
              <a:buNone/>
              <a:defRPr sz="1200" b="1" i="0" u="none" strike="noStrike" cap="none">
                <a:solidFill>
                  <a:schemeClr val="accent1"/>
                </a:solidFill>
                <a:latin typeface="Corbel"/>
                <a:ea typeface="Corbel"/>
                <a:cs typeface="Corbel"/>
                <a:sym typeface="Corbe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4B0EC9C6-0FE8-6E41-915C-7998A5B0BF20}" type="datetimeFigureOut">
              <a:rPr lang="en-GB" smtClean="0"/>
              <a:t>10/12/2024</a:t>
            </a:fld>
            <a:endParaRPr lang="en-GB"/>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GB"/>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811FD5CC-1F18-994F-A7A8-495E1072B0B2}" type="slidenum">
              <a:rPr lang="en-GB" smtClean="0"/>
              <a:t>‹#›</a:t>
            </a:fld>
            <a:endParaRPr lang="en-GB"/>
          </a:p>
        </p:txBody>
      </p:sp>
    </p:spTree>
    <p:extLst>
      <p:ext uri="{BB962C8B-B14F-4D97-AF65-F5344CB8AC3E}">
        <p14:creationId xmlns:p14="http://schemas.microsoft.com/office/powerpoint/2010/main" val="28868579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75000"/>
              <a:lumOff val="2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75000"/>
              <a:lumOff val="2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75000"/>
              <a:lumOff val="2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1.png"/><Relationship Id="rId18" Type="http://schemas.openxmlformats.org/officeDocument/2006/relationships/image" Target="../media/image26.png"/><Relationship Id="rId3" Type="http://schemas.openxmlformats.org/officeDocument/2006/relationships/image" Target="../media/image13.png"/><Relationship Id="rId7" Type="http://schemas.openxmlformats.org/officeDocument/2006/relationships/image" Target="../media/image12.png"/><Relationship Id="rId12" Type="http://schemas.openxmlformats.org/officeDocument/2006/relationships/image" Target="../media/image20.png"/><Relationship Id="rId17" Type="http://schemas.openxmlformats.org/officeDocument/2006/relationships/image" Target="../media/image25.png"/><Relationship Id="rId2" Type="http://schemas.openxmlformats.org/officeDocument/2006/relationships/notesSlide" Target="../notesSlides/notesSlide10.xml"/><Relationship Id="rId16" Type="http://schemas.openxmlformats.org/officeDocument/2006/relationships/image" Target="../media/image24.png"/><Relationship Id="rId20"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11.png"/><Relationship Id="rId5" Type="http://schemas.openxmlformats.org/officeDocument/2006/relationships/image" Target="../media/image15.png"/><Relationship Id="rId15" Type="http://schemas.openxmlformats.org/officeDocument/2006/relationships/image" Target="../media/image23.png"/><Relationship Id="rId10" Type="http://schemas.openxmlformats.org/officeDocument/2006/relationships/image" Target="../media/image19.png"/><Relationship Id="rId19" Type="http://schemas.openxmlformats.org/officeDocument/2006/relationships/image" Target="../media/image27.png"/><Relationship Id="rId4" Type="http://schemas.openxmlformats.org/officeDocument/2006/relationships/image" Target="../media/image14.png"/><Relationship Id="rId9" Type="http://schemas.openxmlformats.org/officeDocument/2006/relationships/image" Target="../media/image18.png"/><Relationship Id="rId1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g2d524df2ca7_0_251"/>
          <p:cNvSpPr txBox="1">
            <a:spLocks noGrp="1"/>
          </p:cNvSpPr>
          <p:nvPr>
            <p:ph type="ctrTitle"/>
          </p:nvPr>
        </p:nvSpPr>
        <p:spPr>
          <a:xfrm>
            <a:off x="1069848" y="1298448"/>
            <a:ext cx="7315200" cy="3255300"/>
          </a:xfrm>
          <a:prstGeom prst="rect">
            <a:avLst/>
          </a:prstGeom>
        </p:spPr>
        <p:txBody>
          <a:bodyPr spcFirstLastPara="1" wrap="square" lIns="91425" tIns="45700" rIns="91425" bIns="45700" anchor="b" anchorCtr="0">
            <a:normAutofit/>
          </a:bodyPr>
          <a:lstStyle/>
          <a:p>
            <a:pPr marL="0" lvl="0" indent="0" algn="l" rtl="0">
              <a:spcBef>
                <a:spcPts val="0"/>
              </a:spcBef>
              <a:spcAft>
                <a:spcPts val="0"/>
              </a:spcAft>
              <a:buNone/>
            </a:pPr>
            <a:r>
              <a:rPr lang="en-US" sz="4800" dirty="0"/>
              <a:t>Module 1 </a:t>
            </a:r>
            <a:endParaRPr sz="4800" dirty="0"/>
          </a:p>
          <a:p>
            <a:pPr marL="0" lvl="0" indent="0" algn="l" rtl="0">
              <a:spcBef>
                <a:spcPts val="0"/>
              </a:spcBef>
              <a:spcAft>
                <a:spcPts val="0"/>
              </a:spcAft>
              <a:buNone/>
            </a:pPr>
            <a:r>
              <a:rPr lang="en-US" sz="4800" dirty="0"/>
              <a:t>Introduction to the Project Type</a:t>
            </a:r>
            <a:endParaRPr sz="4800" dirty="0"/>
          </a:p>
        </p:txBody>
      </p:sp>
      <p:sp>
        <p:nvSpPr>
          <p:cNvPr id="106" name="Google Shape;106;g2d524df2ca7_0_251"/>
          <p:cNvSpPr txBox="1"/>
          <p:nvPr/>
        </p:nvSpPr>
        <p:spPr>
          <a:xfrm>
            <a:off x="1071260" y="1262812"/>
            <a:ext cx="7315200" cy="9144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None/>
            </a:pPr>
            <a:r>
              <a:rPr lang="en-US" sz="2200" dirty="0">
                <a:solidFill>
                  <a:srgbClr val="D8EFDF"/>
                </a:solidFill>
                <a:latin typeface="Corbel"/>
                <a:ea typeface="Corbel"/>
                <a:cs typeface="Corbel"/>
                <a:sym typeface="Corbel"/>
              </a:rPr>
              <a:t>Topic 4 </a:t>
            </a:r>
            <a:r>
              <a:rPr lang="en-US" sz="2400" dirty="0">
                <a:solidFill>
                  <a:srgbClr val="D8EFDF"/>
                </a:solidFill>
                <a:latin typeface="Corbel"/>
                <a:ea typeface="Corbel"/>
                <a:cs typeface="Corbel"/>
                <a:sym typeface="Corbel"/>
              </a:rPr>
              <a:t>Afforestation/Reforestation</a:t>
            </a:r>
            <a:endParaRPr sz="2200" dirty="0">
              <a:solidFill>
                <a:srgbClr val="D8EFDF"/>
              </a:solidFill>
              <a:latin typeface="Corbel"/>
              <a:ea typeface="Corbel"/>
              <a:cs typeface="Corbel"/>
              <a:sym typeface="Corbe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9"/>
        <p:cNvGrpSpPr/>
        <p:nvPr/>
      </p:nvGrpSpPr>
      <p:grpSpPr>
        <a:xfrm>
          <a:off x="0" y="0"/>
          <a:ext cx="0" cy="0"/>
          <a:chOff x="0" y="0"/>
          <a:chExt cx="0" cy="0"/>
        </a:xfrm>
      </p:grpSpPr>
      <p:sp>
        <p:nvSpPr>
          <p:cNvPr id="290" name="Google Shape;290;g2d524df2ca7_0_1052"/>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FFFF"/>
              </a:buClr>
              <a:buSzPts val="3600"/>
              <a:buFont typeface="Corbel"/>
              <a:buNone/>
            </a:pPr>
            <a:r>
              <a:rPr lang="en-US" sz="3400">
                <a:latin typeface="Corbel"/>
                <a:ea typeface="Corbel"/>
                <a:cs typeface="Corbel"/>
                <a:sym typeface="Corbel"/>
              </a:rPr>
              <a:t>Activity Requirements</a:t>
            </a:r>
            <a:br>
              <a:rPr lang="en-US" sz="3400">
                <a:latin typeface="Corbel"/>
                <a:ea typeface="Corbel"/>
                <a:cs typeface="Corbel"/>
                <a:sym typeface="Corbel"/>
              </a:rPr>
            </a:br>
            <a:r>
              <a:rPr lang="en-US" sz="3400">
                <a:latin typeface="Corbel"/>
                <a:ea typeface="Corbel"/>
                <a:cs typeface="Corbel"/>
                <a:sym typeface="Corbel"/>
              </a:rPr>
              <a:t>and</a:t>
            </a:r>
            <a:br>
              <a:rPr lang="en-US" sz="3400">
                <a:latin typeface="Corbel"/>
                <a:ea typeface="Corbel"/>
                <a:cs typeface="Corbel"/>
                <a:sym typeface="Corbel"/>
              </a:rPr>
            </a:br>
            <a:r>
              <a:rPr lang="en-US" sz="3400">
                <a:latin typeface="Corbel"/>
                <a:ea typeface="Corbel"/>
                <a:cs typeface="Corbel"/>
                <a:sym typeface="Corbel"/>
              </a:rPr>
              <a:t>Methodologies</a:t>
            </a:r>
            <a:endParaRPr sz="3400">
              <a:latin typeface="Corbel"/>
              <a:ea typeface="Corbel"/>
              <a:cs typeface="Corbel"/>
              <a:sym typeface="Corbel"/>
            </a:endParaRPr>
          </a:p>
        </p:txBody>
      </p:sp>
      <p:pic>
        <p:nvPicPr>
          <p:cNvPr id="291" name="Google Shape;291;g2d524df2ca7_0_1052" descr="Users outline"/>
          <p:cNvPicPr preferRelativeResize="0"/>
          <p:nvPr/>
        </p:nvPicPr>
        <p:blipFill rotWithShape="1">
          <a:blip r:embed="rId3">
            <a:alphaModFix/>
          </a:blip>
          <a:srcRect/>
          <a:stretch/>
        </p:blipFill>
        <p:spPr>
          <a:xfrm>
            <a:off x="3885345" y="1371215"/>
            <a:ext cx="1260559" cy="1260559"/>
          </a:xfrm>
          <a:prstGeom prst="rect">
            <a:avLst/>
          </a:prstGeom>
          <a:noFill/>
          <a:ln>
            <a:noFill/>
          </a:ln>
        </p:spPr>
      </p:pic>
      <p:pic>
        <p:nvPicPr>
          <p:cNvPr id="292" name="Google Shape;292;g2d524df2ca7_0_1052" descr="Deciduous tree outline"/>
          <p:cNvPicPr preferRelativeResize="0"/>
          <p:nvPr/>
        </p:nvPicPr>
        <p:blipFill rotWithShape="1">
          <a:blip r:embed="rId4">
            <a:alphaModFix/>
          </a:blip>
          <a:srcRect/>
          <a:stretch/>
        </p:blipFill>
        <p:spPr>
          <a:xfrm>
            <a:off x="5817713" y="1380421"/>
            <a:ext cx="1260559" cy="1260559"/>
          </a:xfrm>
          <a:prstGeom prst="rect">
            <a:avLst/>
          </a:prstGeom>
          <a:noFill/>
          <a:ln>
            <a:noFill/>
          </a:ln>
        </p:spPr>
      </p:pic>
      <p:pic>
        <p:nvPicPr>
          <p:cNvPr id="293" name="Google Shape;293;g2d524df2ca7_0_1052" descr="Wave outline"/>
          <p:cNvPicPr preferRelativeResize="0"/>
          <p:nvPr/>
        </p:nvPicPr>
        <p:blipFill rotWithShape="1">
          <a:blip r:embed="rId5">
            <a:alphaModFix/>
          </a:blip>
          <a:srcRect/>
          <a:stretch/>
        </p:blipFill>
        <p:spPr>
          <a:xfrm>
            <a:off x="9683402" y="1375833"/>
            <a:ext cx="1255941" cy="1255941"/>
          </a:xfrm>
          <a:prstGeom prst="rect">
            <a:avLst/>
          </a:prstGeom>
          <a:noFill/>
          <a:ln>
            <a:noFill/>
          </a:ln>
        </p:spPr>
      </p:pic>
      <p:pic>
        <p:nvPicPr>
          <p:cNvPr id="294" name="Google Shape;294;g2d524df2ca7_0_1052" descr="Battery charging outline"/>
          <p:cNvPicPr preferRelativeResize="0"/>
          <p:nvPr/>
        </p:nvPicPr>
        <p:blipFill rotWithShape="1">
          <a:blip r:embed="rId6">
            <a:alphaModFix/>
          </a:blip>
          <a:srcRect/>
          <a:stretch/>
        </p:blipFill>
        <p:spPr>
          <a:xfrm>
            <a:off x="7750867" y="1375833"/>
            <a:ext cx="1260208" cy="1260208"/>
          </a:xfrm>
          <a:prstGeom prst="rect">
            <a:avLst/>
          </a:prstGeom>
          <a:noFill/>
          <a:ln>
            <a:noFill/>
          </a:ln>
        </p:spPr>
      </p:pic>
      <p:grpSp>
        <p:nvGrpSpPr>
          <p:cNvPr id="295" name="Google Shape;295;g2d524df2ca7_0_1052"/>
          <p:cNvGrpSpPr/>
          <p:nvPr/>
        </p:nvGrpSpPr>
        <p:grpSpPr>
          <a:xfrm>
            <a:off x="976740" y="5256485"/>
            <a:ext cx="2942918" cy="1394759"/>
            <a:chOff x="6864293" y="626387"/>
            <a:chExt cx="1092600" cy="546300"/>
          </a:xfrm>
        </p:grpSpPr>
        <p:sp>
          <p:nvSpPr>
            <p:cNvPr id="296" name="Google Shape;296;g2d524df2ca7_0_1052"/>
            <p:cNvSpPr/>
            <p:nvPr/>
          </p:nvSpPr>
          <p:spPr>
            <a:xfrm>
              <a:off x="6864293" y="626387"/>
              <a:ext cx="1092600" cy="546300"/>
            </a:xfrm>
            <a:prstGeom prst="roundRect">
              <a:avLst>
                <a:gd name="adj" fmla="val 10000"/>
              </a:avLst>
            </a:prstGeom>
            <a:solidFill>
              <a:srgbClr val="BFE471"/>
            </a:solidFill>
            <a:ln w="1077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sp>
          <p:nvSpPr>
            <p:cNvPr id="297" name="Google Shape;297;g2d524df2ca7_0_1052"/>
            <p:cNvSpPr txBox="1"/>
            <p:nvPr/>
          </p:nvSpPr>
          <p:spPr>
            <a:xfrm>
              <a:off x="6900504" y="628489"/>
              <a:ext cx="1012500" cy="528000"/>
            </a:xfrm>
            <a:prstGeom prst="rect">
              <a:avLst/>
            </a:prstGeom>
            <a:solidFill>
              <a:srgbClr val="BFE471"/>
            </a:solidFill>
            <a:ln>
              <a:noFill/>
            </a:ln>
          </p:spPr>
          <p:txBody>
            <a:bodyPr spcFirstLastPara="1" wrap="square" lIns="13325" tIns="8875" rIns="13325" bIns="8875" anchor="ctr" anchorCtr="0">
              <a:noAutofit/>
            </a:bodyPr>
            <a:lstStyle/>
            <a:p>
              <a:pPr marL="0" marR="0" lvl="0" indent="0" algn="l" rtl="0">
                <a:lnSpc>
                  <a:spcPct val="90000"/>
                </a:lnSpc>
                <a:spcBef>
                  <a:spcPts val="0"/>
                </a:spcBef>
                <a:spcAft>
                  <a:spcPts val="0"/>
                </a:spcAft>
                <a:buClr>
                  <a:schemeClr val="lt1"/>
                </a:buClr>
                <a:buSzPts val="1800"/>
                <a:buFont typeface="Corbel"/>
                <a:buNone/>
              </a:pPr>
              <a:r>
                <a:rPr lang="en-US" sz="1800">
                  <a:solidFill>
                    <a:schemeClr val="lt1"/>
                  </a:solidFill>
                  <a:latin typeface="Corbel"/>
                  <a:ea typeface="Corbel"/>
                  <a:cs typeface="Corbel"/>
                  <a:sym typeface="Corbel"/>
                </a:rPr>
                <a:t>Hint: Projects MUST be eligible under the relevant activity requirements and MUST comply with the methodology.</a:t>
              </a:r>
              <a:endParaRPr sz="1800">
                <a:solidFill>
                  <a:schemeClr val="lt1"/>
                </a:solidFill>
                <a:latin typeface="Corbel"/>
                <a:ea typeface="Corbel"/>
                <a:cs typeface="Corbel"/>
                <a:sym typeface="Corbel"/>
              </a:endParaRPr>
            </a:p>
          </p:txBody>
        </p:sp>
      </p:grpSp>
      <p:pic>
        <p:nvPicPr>
          <p:cNvPr id="298" name="Google Shape;298;g2d524df2ca7_0_1052"/>
          <p:cNvPicPr preferRelativeResize="0"/>
          <p:nvPr/>
        </p:nvPicPr>
        <p:blipFill rotWithShape="1">
          <a:blip r:embed="rId7">
            <a:alphaModFix/>
          </a:blip>
          <a:srcRect/>
          <a:stretch/>
        </p:blipFill>
        <p:spPr>
          <a:xfrm>
            <a:off x="8824832" y="5016656"/>
            <a:ext cx="629955" cy="629955"/>
          </a:xfrm>
          <a:prstGeom prst="rect">
            <a:avLst/>
          </a:prstGeom>
          <a:noFill/>
          <a:ln>
            <a:noFill/>
          </a:ln>
        </p:spPr>
      </p:pic>
      <p:pic>
        <p:nvPicPr>
          <p:cNvPr id="299" name="Google Shape;299;g2d524df2ca7_0_1052"/>
          <p:cNvPicPr preferRelativeResize="0"/>
          <p:nvPr/>
        </p:nvPicPr>
        <p:blipFill rotWithShape="1">
          <a:blip r:embed="rId8">
            <a:alphaModFix/>
          </a:blip>
          <a:srcRect/>
          <a:stretch/>
        </p:blipFill>
        <p:spPr>
          <a:xfrm>
            <a:off x="8793679" y="4166353"/>
            <a:ext cx="629955" cy="629955"/>
          </a:xfrm>
          <a:prstGeom prst="rect">
            <a:avLst/>
          </a:prstGeom>
          <a:noFill/>
          <a:ln>
            <a:noFill/>
          </a:ln>
        </p:spPr>
      </p:pic>
      <p:pic>
        <p:nvPicPr>
          <p:cNvPr id="300" name="Google Shape;300;g2d524df2ca7_0_1052"/>
          <p:cNvPicPr preferRelativeResize="0"/>
          <p:nvPr/>
        </p:nvPicPr>
        <p:blipFill rotWithShape="1">
          <a:blip r:embed="rId9">
            <a:alphaModFix/>
          </a:blip>
          <a:srcRect/>
          <a:stretch/>
        </p:blipFill>
        <p:spPr>
          <a:xfrm>
            <a:off x="7964721" y="4166353"/>
            <a:ext cx="629955" cy="629955"/>
          </a:xfrm>
          <a:prstGeom prst="rect">
            <a:avLst/>
          </a:prstGeom>
          <a:noFill/>
          <a:ln>
            <a:noFill/>
          </a:ln>
        </p:spPr>
      </p:pic>
      <p:pic>
        <p:nvPicPr>
          <p:cNvPr id="301" name="Google Shape;301;g2d524df2ca7_0_1052"/>
          <p:cNvPicPr preferRelativeResize="0"/>
          <p:nvPr/>
        </p:nvPicPr>
        <p:blipFill rotWithShape="1">
          <a:blip r:embed="rId10">
            <a:alphaModFix/>
          </a:blip>
          <a:srcRect/>
          <a:stretch/>
        </p:blipFill>
        <p:spPr>
          <a:xfrm>
            <a:off x="6308613" y="4166353"/>
            <a:ext cx="629955" cy="629955"/>
          </a:xfrm>
          <a:prstGeom prst="rect">
            <a:avLst/>
          </a:prstGeom>
          <a:noFill/>
          <a:ln>
            <a:noFill/>
          </a:ln>
        </p:spPr>
      </p:pic>
      <p:pic>
        <p:nvPicPr>
          <p:cNvPr id="302" name="Google Shape;302;g2d524df2ca7_0_1052"/>
          <p:cNvPicPr preferRelativeResize="0"/>
          <p:nvPr/>
        </p:nvPicPr>
        <p:blipFill rotWithShape="1">
          <a:blip r:embed="rId11">
            <a:alphaModFix/>
          </a:blip>
          <a:srcRect/>
          <a:stretch/>
        </p:blipFill>
        <p:spPr>
          <a:xfrm>
            <a:off x="6333485" y="5016656"/>
            <a:ext cx="630000" cy="630000"/>
          </a:xfrm>
          <a:prstGeom prst="rect">
            <a:avLst/>
          </a:prstGeom>
          <a:noFill/>
          <a:ln w="76200" cap="flat" cmpd="sng">
            <a:solidFill>
              <a:srgbClr val="00B050"/>
            </a:solidFill>
            <a:prstDash val="solid"/>
            <a:round/>
            <a:headEnd type="none" w="sm" len="sm"/>
            <a:tailEnd type="none" w="sm" len="sm"/>
          </a:ln>
        </p:spPr>
      </p:pic>
      <p:pic>
        <p:nvPicPr>
          <p:cNvPr id="303" name="Google Shape;303;g2d524df2ca7_0_1052"/>
          <p:cNvPicPr preferRelativeResize="0"/>
          <p:nvPr/>
        </p:nvPicPr>
        <p:blipFill rotWithShape="1">
          <a:blip r:embed="rId12">
            <a:alphaModFix/>
          </a:blip>
          <a:srcRect/>
          <a:stretch/>
        </p:blipFill>
        <p:spPr>
          <a:xfrm>
            <a:off x="5442316" y="5016656"/>
            <a:ext cx="629955" cy="629955"/>
          </a:xfrm>
          <a:prstGeom prst="rect">
            <a:avLst/>
          </a:prstGeom>
          <a:noFill/>
          <a:ln>
            <a:noFill/>
          </a:ln>
        </p:spPr>
      </p:pic>
      <p:pic>
        <p:nvPicPr>
          <p:cNvPr id="304" name="Google Shape;304;g2d524df2ca7_0_1052"/>
          <p:cNvPicPr preferRelativeResize="0"/>
          <p:nvPr/>
        </p:nvPicPr>
        <p:blipFill rotWithShape="1">
          <a:blip r:embed="rId13">
            <a:alphaModFix/>
          </a:blip>
          <a:srcRect/>
          <a:stretch/>
        </p:blipFill>
        <p:spPr>
          <a:xfrm>
            <a:off x="7135763" y="4166353"/>
            <a:ext cx="629955" cy="629955"/>
          </a:xfrm>
          <a:prstGeom prst="rect">
            <a:avLst/>
          </a:prstGeom>
          <a:noFill/>
          <a:ln>
            <a:noFill/>
          </a:ln>
        </p:spPr>
      </p:pic>
      <p:pic>
        <p:nvPicPr>
          <p:cNvPr id="305" name="Google Shape;305;g2d524df2ca7_0_1052"/>
          <p:cNvPicPr preferRelativeResize="0"/>
          <p:nvPr/>
        </p:nvPicPr>
        <p:blipFill rotWithShape="1">
          <a:blip r:embed="rId14">
            <a:alphaModFix/>
          </a:blip>
          <a:srcRect/>
          <a:stretch/>
        </p:blipFill>
        <p:spPr>
          <a:xfrm>
            <a:off x="9653790" y="5016656"/>
            <a:ext cx="629955" cy="629955"/>
          </a:xfrm>
          <a:prstGeom prst="rect">
            <a:avLst/>
          </a:prstGeom>
          <a:noFill/>
          <a:ln>
            <a:noFill/>
          </a:ln>
        </p:spPr>
      </p:pic>
      <p:pic>
        <p:nvPicPr>
          <p:cNvPr id="306" name="Google Shape;306;g2d524df2ca7_0_1052"/>
          <p:cNvPicPr preferRelativeResize="0"/>
          <p:nvPr/>
        </p:nvPicPr>
        <p:blipFill rotWithShape="1">
          <a:blip r:embed="rId15">
            <a:alphaModFix/>
          </a:blip>
          <a:srcRect/>
          <a:stretch/>
        </p:blipFill>
        <p:spPr>
          <a:xfrm>
            <a:off x="4680868" y="5016656"/>
            <a:ext cx="629955" cy="629955"/>
          </a:xfrm>
          <a:prstGeom prst="rect">
            <a:avLst/>
          </a:prstGeom>
          <a:noFill/>
          <a:ln>
            <a:noFill/>
          </a:ln>
        </p:spPr>
      </p:pic>
      <p:pic>
        <p:nvPicPr>
          <p:cNvPr id="307" name="Google Shape;307;g2d524df2ca7_0_1052"/>
          <p:cNvPicPr preferRelativeResize="0"/>
          <p:nvPr/>
        </p:nvPicPr>
        <p:blipFill rotWithShape="1">
          <a:blip r:embed="rId16">
            <a:alphaModFix/>
          </a:blip>
          <a:srcRect/>
          <a:stretch/>
        </p:blipFill>
        <p:spPr>
          <a:xfrm>
            <a:off x="9622637" y="4166105"/>
            <a:ext cx="629955" cy="629955"/>
          </a:xfrm>
          <a:prstGeom prst="rect">
            <a:avLst/>
          </a:prstGeom>
          <a:noFill/>
          <a:ln>
            <a:noFill/>
          </a:ln>
        </p:spPr>
      </p:pic>
      <p:pic>
        <p:nvPicPr>
          <p:cNvPr id="308" name="Google Shape;308;g2d524df2ca7_0_1052"/>
          <p:cNvPicPr preferRelativeResize="0"/>
          <p:nvPr/>
        </p:nvPicPr>
        <p:blipFill rotWithShape="1">
          <a:blip r:embed="rId17">
            <a:alphaModFix/>
          </a:blip>
          <a:srcRect/>
          <a:stretch/>
        </p:blipFill>
        <p:spPr>
          <a:xfrm>
            <a:off x="7995874" y="5016656"/>
            <a:ext cx="629955" cy="629955"/>
          </a:xfrm>
          <a:prstGeom prst="rect">
            <a:avLst/>
          </a:prstGeom>
          <a:noFill/>
          <a:ln>
            <a:noFill/>
          </a:ln>
        </p:spPr>
      </p:pic>
      <p:pic>
        <p:nvPicPr>
          <p:cNvPr id="309" name="Google Shape;309;g2d524df2ca7_0_1052"/>
          <p:cNvPicPr preferRelativeResize="0"/>
          <p:nvPr/>
        </p:nvPicPr>
        <p:blipFill rotWithShape="1">
          <a:blip r:embed="rId18">
            <a:alphaModFix/>
          </a:blip>
          <a:srcRect/>
          <a:stretch/>
        </p:blipFill>
        <p:spPr>
          <a:xfrm>
            <a:off x="5479433" y="4166353"/>
            <a:ext cx="629955" cy="629955"/>
          </a:xfrm>
          <a:prstGeom prst="rect">
            <a:avLst/>
          </a:prstGeom>
          <a:noFill/>
          <a:ln>
            <a:noFill/>
          </a:ln>
        </p:spPr>
      </p:pic>
      <p:pic>
        <p:nvPicPr>
          <p:cNvPr id="310" name="Google Shape;310;g2d524df2ca7_0_1052"/>
          <p:cNvPicPr preferRelativeResize="0"/>
          <p:nvPr/>
        </p:nvPicPr>
        <p:blipFill rotWithShape="1">
          <a:blip r:embed="rId19">
            <a:alphaModFix/>
          </a:blip>
          <a:srcRect/>
          <a:stretch/>
        </p:blipFill>
        <p:spPr>
          <a:xfrm>
            <a:off x="4650475" y="4166353"/>
            <a:ext cx="629955" cy="629955"/>
          </a:xfrm>
          <a:prstGeom prst="rect">
            <a:avLst/>
          </a:prstGeom>
          <a:noFill/>
          <a:ln>
            <a:noFill/>
          </a:ln>
        </p:spPr>
      </p:pic>
      <p:grpSp>
        <p:nvGrpSpPr>
          <p:cNvPr id="311" name="Google Shape;311;g2d524df2ca7_0_1052"/>
          <p:cNvGrpSpPr/>
          <p:nvPr/>
        </p:nvGrpSpPr>
        <p:grpSpPr>
          <a:xfrm>
            <a:off x="3971352" y="2684627"/>
            <a:ext cx="989987" cy="359946"/>
            <a:chOff x="3570307" y="668676"/>
            <a:chExt cx="1026000" cy="534600"/>
          </a:xfrm>
        </p:grpSpPr>
        <p:sp>
          <p:nvSpPr>
            <p:cNvPr id="312" name="Google Shape;312;g2d524df2ca7_0_1052"/>
            <p:cNvSpPr/>
            <p:nvPr/>
          </p:nvSpPr>
          <p:spPr>
            <a:xfrm>
              <a:off x="3570307" y="668676"/>
              <a:ext cx="1026000" cy="534600"/>
            </a:xfrm>
            <a:prstGeom prst="roundRect">
              <a:avLst>
                <a:gd name="adj" fmla="val 10000"/>
              </a:avLst>
            </a:prstGeom>
            <a:solidFill>
              <a:srgbClr val="00B050"/>
            </a:solidFill>
            <a:ln w="10775" cap="flat" cmpd="sng">
              <a:solidFill>
                <a:srgbClr val="5F9DD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orbel"/>
                <a:ea typeface="Corbel"/>
                <a:cs typeface="Corbel"/>
                <a:sym typeface="Corbel"/>
              </a:endParaRPr>
            </a:p>
          </p:txBody>
        </p:sp>
        <p:sp>
          <p:nvSpPr>
            <p:cNvPr id="313" name="Google Shape;313;g2d524df2ca7_0_1052"/>
            <p:cNvSpPr txBox="1"/>
            <p:nvPr/>
          </p:nvSpPr>
          <p:spPr>
            <a:xfrm>
              <a:off x="3585967" y="684336"/>
              <a:ext cx="994800" cy="503400"/>
            </a:xfrm>
            <a:prstGeom prst="rect">
              <a:avLst/>
            </a:prstGeom>
            <a:solidFill>
              <a:schemeClr val="lt1"/>
            </a:solid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100"/>
                <a:buFont typeface="Corbel"/>
                <a:buNone/>
              </a:pPr>
              <a:r>
                <a:rPr lang="en-US" sz="1100">
                  <a:solidFill>
                    <a:srgbClr val="0E0E0E"/>
                  </a:solidFill>
                  <a:latin typeface="Corbel"/>
                  <a:ea typeface="Corbel"/>
                  <a:cs typeface="Corbel"/>
                  <a:sym typeface="Corbel"/>
                </a:rPr>
                <a:t>Community Services</a:t>
              </a:r>
              <a:endParaRPr sz="1100">
                <a:solidFill>
                  <a:srgbClr val="0E0E0E"/>
                </a:solidFill>
                <a:latin typeface="Corbel"/>
                <a:ea typeface="Corbel"/>
                <a:cs typeface="Corbel"/>
                <a:sym typeface="Corbel"/>
              </a:endParaRPr>
            </a:p>
          </p:txBody>
        </p:sp>
      </p:grpSp>
      <p:grpSp>
        <p:nvGrpSpPr>
          <p:cNvPr id="314" name="Google Shape;314;g2d524df2ca7_0_1052"/>
          <p:cNvGrpSpPr/>
          <p:nvPr/>
        </p:nvGrpSpPr>
        <p:grpSpPr>
          <a:xfrm>
            <a:off x="7882507" y="2684424"/>
            <a:ext cx="989987" cy="359946"/>
            <a:chOff x="3570307" y="1337034"/>
            <a:chExt cx="1026000" cy="534600"/>
          </a:xfrm>
        </p:grpSpPr>
        <p:sp>
          <p:nvSpPr>
            <p:cNvPr id="315" name="Google Shape;315;g2d524df2ca7_0_1052"/>
            <p:cNvSpPr/>
            <p:nvPr/>
          </p:nvSpPr>
          <p:spPr>
            <a:xfrm>
              <a:off x="3570307" y="1337034"/>
              <a:ext cx="1026000" cy="534600"/>
            </a:xfrm>
            <a:prstGeom prst="roundRect">
              <a:avLst>
                <a:gd name="adj" fmla="val 10000"/>
              </a:avLst>
            </a:prstGeom>
            <a:solidFill>
              <a:schemeClr val="lt1">
                <a:alpha val="89800"/>
              </a:schemeClr>
            </a:solidFill>
            <a:ln w="10775" cap="flat" cmpd="sng">
              <a:solidFill>
                <a:srgbClr val="5F9DD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orbel"/>
                <a:ea typeface="Corbel"/>
                <a:cs typeface="Corbel"/>
                <a:sym typeface="Corbel"/>
              </a:endParaRPr>
            </a:p>
          </p:txBody>
        </p:sp>
        <p:sp>
          <p:nvSpPr>
            <p:cNvPr id="316" name="Google Shape;316;g2d524df2ca7_0_1052"/>
            <p:cNvSpPr txBox="1"/>
            <p:nvPr/>
          </p:nvSpPr>
          <p:spPr>
            <a:xfrm>
              <a:off x="3585967" y="1352694"/>
              <a:ext cx="9948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100"/>
                <a:buFont typeface="Corbel"/>
                <a:buNone/>
              </a:pPr>
              <a:r>
                <a:rPr lang="en-US" sz="1100">
                  <a:solidFill>
                    <a:srgbClr val="0E0E0E"/>
                  </a:solidFill>
                  <a:latin typeface="Corbel"/>
                  <a:ea typeface="Corbel"/>
                  <a:cs typeface="Corbel"/>
                  <a:sym typeface="Corbel"/>
                </a:rPr>
                <a:t>Renewable Energy</a:t>
              </a:r>
              <a:endParaRPr>
                <a:solidFill>
                  <a:srgbClr val="0E0E0E"/>
                </a:solidFill>
              </a:endParaRPr>
            </a:p>
          </p:txBody>
        </p:sp>
      </p:grpSp>
      <p:grpSp>
        <p:nvGrpSpPr>
          <p:cNvPr id="317" name="Google Shape;317;g2d524df2ca7_0_1052"/>
          <p:cNvGrpSpPr/>
          <p:nvPr/>
        </p:nvGrpSpPr>
        <p:grpSpPr>
          <a:xfrm>
            <a:off x="5872060" y="2709418"/>
            <a:ext cx="989987" cy="359946"/>
            <a:chOff x="3570307" y="2005393"/>
            <a:chExt cx="1026000" cy="534600"/>
          </a:xfrm>
        </p:grpSpPr>
        <p:sp>
          <p:nvSpPr>
            <p:cNvPr id="318" name="Google Shape;318;g2d524df2ca7_0_1052"/>
            <p:cNvSpPr/>
            <p:nvPr/>
          </p:nvSpPr>
          <p:spPr>
            <a:xfrm>
              <a:off x="3570307" y="2005393"/>
              <a:ext cx="1026000" cy="534600"/>
            </a:xfrm>
            <a:prstGeom prst="roundRect">
              <a:avLst>
                <a:gd name="adj" fmla="val 10000"/>
              </a:avLst>
            </a:prstGeom>
            <a:solidFill>
              <a:schemeClr val="lt1">
                <a:alpha val="89800"/>
              </a:schemeClr>
            </a:solidFill>
            <a:ln w="10775" cap="flat" cmpd="sng">
              <a:solidFill>
                <a:srgbClr val="5F9DD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orbel"/>
                <a:ea typeface="Corbel"/>
                <a:cs typeface="Corbel"/>
                <a:sym typeface="Corbel"/>
              </a:endParaRPr>
            </a:p>
          </p:txBody>
        </p:sp>
        <p:sp>
          <p:nvSpPr>
            <p:cNvPr id="319" name="Google Shape;319;g2d524df2ca7_0_1052"/>
            <p:cNvSpPr txBox="1"/>
            <p:nvPr/>
          </p:nvSpPr>
          <p:spPr>
            <a:xfrm>
              <a:off x="3585967" y="2021053"/>
              <a:ext cx="994800" cy="503400"/>
            </a:xfrm>
            <a:prstGeom prst="rect">
              <a:avLst/>
            </a:prstGeom>
            <a:solidFill>
              <a:srgbClr val="00B050"/>
            </a:solid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100"/>
                <a:buFont typeface="Corbel"/>
                <a:buNone/>
              </a:pPr>
              <a:r>
                <a:rPr lang="en-US" sz="1100">
                  <a:solidFill>
                    <a:srgbClr val="0E0E0E"/>
                  </a:solidFill>
                  <a:latin typeface="Corbel"/>
                  <a:ea typeface="Corbel"/>
                  <a:cs typeface="Corbel"/>
                  <a:sym typeface="Corbel"/>
                </a:rPr>
                <a:t>Land Use &amp; Forests</a:t>
              </a:r>
              <a:endParaRPr>
                <a:solidFill>
                  <a:srgbClr val="0E0E0E"/>
                </a:solidFill>
              </a:endParaRPr>
            </a:p>
          </p:txBody>
        </p:sp>
      </p:grpSp>
      <p:grpSp>
        <p:nvGrpSpPr>
          <p:cNvPr id="320" name="Google Shape;320;g2d524df2ca7_0_1052"/>
          <p:cNvGrpSpPr/>
          <p:nvPr/>
        </p:nvGrpSpPr>
        <p:grpSpPr>
          <a:xfrm>
            <a:off x="9808622" y="2685971"/>
            <a:ext cx="985165" cy="833923"/>
            <a:chOff x="3570307" y="2673751"/>
            <a:chExt cx="1026000" cy="534600"/>
          </a:xfrm>
        </p:grpSpPr>
        <p:sp>
          <p:nvSpPr>
            <p:cNvPr id="321" name="Google Shape;321;g2d524df2ca7_0_1052"/>
            <p:cNvSpPr/>
            <p:nvPr/>
          </p:nvSpPr>
          <p:spPr>
            <a:xfrm>
              <a:off x="3570307" y="2673751"/>
              <a:ext cx="1026000" cy="534600"/>
            </a:xfrm>
            <a:prstGeom prst="roundRect">
              <a:avLst>
                <a:gd name="adj" fmla="val 10000"/>
              </a:avLst>
            </a:prstGeom>
            <a:solidFill>
              <a:schemeClr val="lt1">
                <a:alpha val="89800"/>
              </a:schemeClr>
            </a:solidFill>
            <a:ln w="10775" cap="flat" cmpd="sng">
              <a:solidFill>
                <a:srgbClr val="5F9DD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0E0E0E"/>
                </a:solidFill>
                <a:latin typeface="Corbel"/>
                <a:ea typeface="Corbel"/>
                <a:cs typeface="Corbel"/>
                <a:sym typeface="Corbel"/>
              </a:endParaRPr>
            </a:p>
          </p:txBody>
        </p:sp>
        <p:sp>
          <p:nvSpPr>
            <p:cNvPr id="322" name="Google Shape;322;g2d524df2ca7_0_1052"/>
            <p:cNvSpPr txBox="1"/>
            <p:nvPr/>
          </p:nvSpPr>
          <p:spPr>
            <a:xfrm>
              <a:off x="3588306" y="2761094"/>
              <a:ext cx="990000" cy="360000"/>
            </a:xfrm>
            <a:prstGeom prst="rect">
              <a:avLst/>
            </a:prstGeom>
            <a:noFill/>
            <a:ln>
              <a:noFill/>
            </a:ln>
          </p:spPr>
          <p:txBody>
            <a:bodyPr spcFirstLastPara="1" wrap="square" lIns="20950" tIns="13950" rIns="20950" bIns="13950" anchor="ctr" anchorCtr="0">
              <a:noAutofit/>
            </a:bodyPr>
            <a:lstStyle/>
            <a:p>
              <a:pPr marL="0" marR="0" lvl="0" indent="0" algn="ctr" rtl="0">
                <a:lnSpc>
                  <a:spcPct val="90000"/>
                </a:lnSpc>
                <a:spcBef>
                  <a:spcPts val="0"/>
                </a:spcBef>
                <a:spcAft>
                  <a:spcPts val="0"/>
                </a:spcAft>
                <a:buClr>
                  <a:srgbClr val="3F3F3F"/>
                </a:buClr>
                <a:buSzPts val="1100"/>
                <a:buFont typeface="Corbel"/>
                <a:buNone/>
              </a:pPr>
              <a:r>
                <a:rPr lang="en-US" sz="1100">
                  <a:solidFill>
                    <a:srgbClr val="3F3F3F"/>
                  </a:solidFill>
                  <a:latin typeface="Corbel"/>
                  <a:ea typeface="Corbel"/>
                  <a:cs typeface="Corbel"/>
                  <a:sym typeface="Corbel"/>
                </a:rPr>
                <a:t>Blue Carbon and Freshwater Wetlands</a:t>
              </a:r>
              <a:endParaRPr sz="1100">
                <a:solidFill>
                  <a:schemeClr val="dk1"/>
                </a:solidFill>
                <a:latin typeface="Corbel"/>
                <a:ea typeface="Corbel"/>
                <a:cs typeface="Corbel"/>
                <a:sym typeface="Corbel"/>
              </a:endParaRPr>
            </a:p>
          </p:txBody>
        </p:sp>
      </p:grpSp>
      <p:sp>
        <p:nvSpPr>
          <p:cNvPr id="323" name="Google Shape;323;g2d524df2ca7_0_1052"/>
          <p:cNvSpPr txBox="1"/>
          <p:nvPr/>
        </p:nvSpPr>
        <p:spPr>
          <a:xfrm>
            <a:off x="3885345" y="851988"/>
            <a:ext cx="51774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rgbClr val="595959"/>
                </a:solidFill>
                <a:latin typeface="Corbel"/>
                <a:ea typeface="Corbel"/>
                <a:cs typeface="Corbel"/>
                <a:sym typeface="Corbel"/>
              </a:rPr>
              <a:t>Activity Requirements</a:t>
            </a:r>
            <a:endParaRPr sz="2000" b="1">
              <a:solidFill>
                <a:schemeClr val="dk1"/>
              </a:solidFill>
              <a:latin typeface="Corbel"/>
              <a:ea typeface="Corbel"/>
              <a:cs typeface="Corbel"/>
              <a:sym typeface="Corbel"/>
            </a:endParaRPr>
          </a:p>
        </p:txBody>
      </p:sp>
      <p:sp>
        <p:nvSpPr>
          <p:cNvPr id="324" name="Google Shape;324;g2d524df2ca7_0_1052"/>
          <p:cNvSpPr txBox="1"/>
          <p:nvPr/>
        </p:nvSpPr>
        <p:spPr>
          <a:xfrm>
            <a:off x="3885345" y="3593159"/>
            <a:ext cx="54765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595959"/>
              </a:buClr>
              <a:buSzPts val="1800"/>
              <a:buFont typeface="Noto Sans Symbols"/>
              <a:buNone/>
            </a:pPr>
            <a:r>
              <a:rPr lang="en-US" sz="1800" b="1">
                <a:solidFill>
                  <a:srgbClr val="595959"/>
                </a:solidFill>
                <a:latin typeface="Corbel"/>
                <a:ea typeface="Corbel"/>
                <a:cs typeface="Corbel"/>
                <a:sym typeface="Corbel"/>
              </a:rPr>
              <a:t>Impact Quantification Methodologies</a:t>
            </a:r>
            <a:endParaRPr/>
          </a:p>
        </p:txBody>
      </p:sp>
      <p:pic>
        <p:nvPicPr>
          <p:cNvPr id="325" name="Google Shape;325;g2d524df2ca7_0_1052"/>
          <p:cNvPicPr preferRelativeResize="0"/>
          <p:nvPr/>
        </p:nvPicPr>
        <p:blipFill rotWithShape="1">
          <a:blip r:embed="rId20">
            <a:alphaModFix/>
          </a:blip>
          <a:srcRect/>
          <a:stretch/>
        </p:blipFill>
        <p:spPr>
          <a:xfrm>
            <a:off x="7164692" y="5016654"/>
            <a:ext cx="629955" cy="62995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5"/>
                                        </p:tgtEl>
                                        <p:attrNameLst>
                                          <p:attrName>style.visibility</p:attrName>
                                        </p:attrNameLst>
                                      </p:cBhvr>
                                      <p:to>
                                        <p:strVal val="visible"/>
                                      </p:to>
                                    </p:set>
                                    <p:animEffect transition="in" filter="fade">
                                      <p:cBhvr>
                                        <p:cTn id="7" dur="1000"/>
                                        <p:tgtEl>
                                          <p:spTgt spid="295"/>
                                        </p:tgtEl>
                                      </p:cBhvr>
                                    </p:animEffect>
                                    <p:anim calcmode="lin" valueType="num">
                                      <p:cBhvr>
                                        <p:cTn id="8" dur="1000" fill="hold"/>
                                        <p:tgtEl>
                                          <p:spTgt spid="295"/>
                                        </p:tgtEl>
                                        <p:attrNameLst>
                                          <p:attrName>ppt_x</p:attrName>
                                        </p:attrNameLst>
                                      </p:cBhvr>
                                      <p:tavLst>
                                        <p:tav tm="0">
                                          <p:val>
                                            <p:strVal val="#ppt_x"/>
                                          </p:val>
                                        </p:tav>
                                        <p:tav tm="100000">
                                          <p:val>
                                            <p:strVal val="#ppt_x"/>
                                          </p:val>
                                        </p:tav>
                                      </p:tavLst>
                                    </p:anim>
                                    <p:anim calcmode="lin" valueType="num">
                                      <p:cBhvr>
                                        <p:cTn id="9" dur="1000" fill="hold"/>
                                        <p:tgtEl>
                                          <p:spTgt spid="2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29"/>
        <p:cNvGrpSpPr/>
        <p:nvPr/>
      </p:nvGrpSpPr>
      <p:grpSpPr>
        <a:xfrm>
          <a:off x="0" y="0"/>
          <a:ext cx="0" cy="0"/>
          <a:chOff x="0" y="0"/>
          <a:chExt cx="0" cy="0"/>
        </a:xfrm>
      </p:grpSpPr>
      <p:sp>
        <p:nvSpPr>
          <p:cNvPr id="330" name="Google Shape;330;g3120143b258_0_39"/>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orbel"/>
              <a:ea typeface="Corbel"/>
              <a:cs typeface="Corbel"/>
              <a:sym typeface="Corbel"/>
            </a:endParaRPr>
          </a:p>
        </p:txBody>
      </p:sp>
      <p:pic>
        <p:nvPicPr>
          <p:cNvPr id="331" name="Google Shape;331;g3120143b258_0_39" descr="Birds flying"/>
          <p:cNvPicPr preferRelativeResize="0"/>
          <p:nvPr/>
        </p:nvPicPr>
        <p:blipFill rotWithShape="1">
          <a:blip r:embed="rId3">
            <a:alphaModFix/>
          </a:blip>
          <a:srcRect t="7381"/>
          <a:stretch/>
        </p:blipFill>
        <p:spPr>
          <a:xfrm>
            <a:off x="20" y="1"/>
            <a:ext cx="12188931" cy="6857999"/>
          </a:xfrm>
          <a:prstGeom prst="rect">
            <a:avLst/>
          </a:prstGeom>
          <a:noFill/>
          <a:ln>
            <a:noFill/>
          </a:ln>
        </p:spPr>
      </p:pic>
      <p:sp>
        <p:nvSpPr>
          <p:cNvPr id="332" name="Google Shape;332;g3120143b258_0_39"/>
          <p:cNvSpPr/>
          <p:nvPr/>
        </p:nvSpPr>
        <p:spPr>
          <a:xfrm>
            <a:off x="1" y="758952"/>
            <a:ext cx="3443700" cy="53310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sp>
        <p:nvSpPr>
          <p:cNvPr id="333" name="Google Shape;333;g3120143b258_0_39"/>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FFFF"/>
              </a:buClr>
              <a:buSzPts val="3600"/>
              <a:buFont typeface="Corbel"/>
              <a:buNone/>
            </a:pPr>
            <a:r>
              <a:rPr lang="en-US" dirty="0"/>
              <a:t>Audience Questions</a:t>
            </a:r>
            <a:endParaRPr dirty="0"/>
          </a:p>
        </p:txBody>
      </p:sp>
      <p:sp>
        <p:nvSpPr>
          <p:cNvPr id="334" name="Google Shape;334;g3120143b258_0_39"/>
          <p:cNvSpPr/>
          <p:nvPr/>
        </p:nvSpPr>
        <p:spPr>
          <a:xfrm>
            <a:off x="3697178" y="754152"/>
            <a:ext cx="7865100" cy="5335800"/>
          </a:xfrm>
          <a:prstGeom prst="rect">
            <a:avLst/>
          </a:prstGeom>
          <a:solidFill>
            <a:schemeClr val="lt1">
              <a:alpha val="8588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sp>
        <p:nvSpPr>
          <p:cNvPr id="335" name="Google Shape;335;g3120143b258_0_39"/>
          <p:cNvSpPr txBox="1">
            <a:spLocks noGrp="1"/>
          </p:cNvSpPr>
          <p:nvPr>
            <p:ph type="body" idx="1"/>
          </p:nvPr>
        </p:nvSpPr>
        <p:spPr>
          <a:xfrm>
            <a:off x="3972128" y="971055"/>
            <a:ext cx="7315200" cy="4902000"/>
          </a:xfrm>
          <a:prstGeom prst="rect">
            <a:avLst/>
          </a:prstGeom>
          <a:noFill/>
          <a:ln>
            <a:noFill/>
          </a:ln>
        </p:spPr>
        <p:txBody>
          <a:bodyPr spcFirstLastPara="1" wrap="square" lIns="91425" tIns="45700" rIns="91425" bIns="45700" anchor="ctr" anchorCtr="0">
            <a:normAutofit/>
          </a:bodyPr>
          <a:lstStyle/>
          <a:p>
            <a:pPr marL="342900" lvl="0" algn="l" rtl="0">
              <a:lnSpc>
                <a:spcPct val="90000"/>
              </a:lnSpc>
              <a:spcBef>
                <a:spcPts val="0"/>
              </a:spcBef>
              <a:spcAft>
                <a:spcPts val="0"/>
              </a:spcAft>
              <a:buSzPts val="2000"/>
              <a:buFont typeface="Arial" panose="020B0604020202020204" pitchFamily="34" charset="0"/>
              <a:buChar char="•"/>
            </a:pPr>
            <a:r>
              <a:rPr lang="en-GB" dirty="0"/>
              <a:t>What Activities Requirements and Methodology are applicable to GS4GG </a:t>
            </a:r>
            <a:r>
              <a:rPr lang="en-US" dirty="0"/>
              <a:t>Afforestation/Reforestation projects? </a:t>
            </a:r>
          </a:p>
        </p:txBody>
      </p:sp>
      <p:sp>
        <p:nvSpPr>
          <p:cNvPr id="336" name="Google Shape;336;g3120143b258_0_39"/>
          <p:cNvSpPr/>
          <p:nvPr/>
        </p:nvSpPr>
        <p:spPr>
          <a:xfrm>
            <a:off x="11815864" y="758952"/>
            <a:ext cx="384000" cy="5331000"/>
          </a:xfrm>
          <a:prstGeom prst="rect">
            <a:avLst/>
          </a:prstGeom>
          <a:solidFill>
            <a:srgbClr val="C8C8C8">
              <a:alpha val="4980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grpSp>
        <p:nvGrpSpPr>
          <p:cNvPr id="2" name="Google Shape;295;g2d524df2ca7_0_1052">
            <a:extLst>
              <a:ext uri="{FF2B5EF4-FFF2-40B4-BE49-F238E27FC236}">
                <a16:creationId xmlns:a16="http://schemas.microsoft.com/office/drawing/2014/main" id="{7DBE64BD-27EC-CC5F-AE44-EBCDE3F584A6}"/>
              </a:ext>
            </a:extLst>
          </p:cNvPr>
          <p:cNvGrpSpPr/>
          <p:nvPr/>
        </p:nvGrpSpPr>
        <p:grpSpPr>
          <a:xfrm>
            <a:off x="8452432" y="4877838"/>
            <a:ext cx="3282161" cy="1694197"/>
            <a:chOff x="6864293" y="626387"/>
            <a:chExt cx="1092600" cy="546300"/>
          </a:xfrm>
        </p:grpSpPr>
        <p:sp>
          <p:nvSpPr>
            <p:cNvPr id="3" name="Google Shape;296;g2d524df2ca7_0_1052">
              <a:extLst>
                <a:ext uri="{FF2B5EF4-FFF2-40B4-BE49-F238E27FC236}">
                  <a16:creationId xmlns:a16="http://schemas.microsoft.com/office/drawing/2014/main" id="{06995670-86AE-F390-FACB-E5CED808B477}"/>
                </a:ext>
              </a:extLst>
            </p:cNvPr>
            <p:cNvSpPr/>
            <p:nvPr/>
          </p:nvSpPr>
          <p:spPr>
            <a:xfrm>
              <a:off x="6864293" y="626387"/>
              <a:ext cx="1092600" cy="546300"/>
            </a:xfrm>
            <a:prstGeom prst="roundRect">
              <a:avLst>
                <a:gd name="adj" fmla="val 10000"/>
              </a:avLst>
            </a:prstGeom>
            <a:solidFill>
              <a:srgbClr val="BFE471"/>
            </a:solidFill>
            <a:ln w="1077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sp>
          <p:nvSpPr>
            <p:cNvPr id="4" name="Google Shape;297;g2d524df2ca7_0_1052">
              <a:extLst>
                <a:ext uri="{FF2B5EF4-FFF2-40B4-BE49-F238E27FC236}">
                  <a16:creationId xmlns:a16="http://schemas.microsoft.com/office/drawing/2014/main" id="{90362446-41CE-7965-AEA0-6D1302412998}"/>
                </a:ext>
              </a:extLst>
            </p:cNvPr>
            <p:cNvSpPr txBox="1"/>
            <p:nvPr/>
          </p:nvSpPr>
          <p:spPr>
            <a:xfrm>
              <a:off x="6900504" y="628489"/>
              <a:ext cx="1012500" cy="528000"/>
            </a:xfrm>
            <a:prstGeom prst="rect">
              <a:avLst/>
            </a:prstGeom>
            <a:solidFill>
              <a:srgbClr val="BFE471"/>
            </a:solidFill>
            <a:ln>
              <a:noFill/>
            </a:ln>
          </p:spPr>
          <p:txBody>
            <a:bodyPr spcFirstLastPara="1" wrap="square" lIns="13325" tIns="8875" rIns="13325" bIns="8875" anchor="ctr" anchorCtr="0">
              <a:noAutofit/>
            </a:bodyPr>
            <a:lstStyle/>
            <a:p>
              <a:pPr marL="0" marR="0" lvl="0" indent="0" algn="l" rtl="0">
                <a:lnSpc>
                  <a:spcPct val="90000"/>
                </a:lnSpc>
                <a:spcBef>
                  <a:spcPts val="0"/>
                </a:spcBef>
                <a:spcAft>
                  <a:spcPts val="0"/>
                </a:spcAft>
                <a:buClr>
                  <a:schemeClr val="lt1"/>
                </a:buClr>
                <a:buSzPts val="1800"/>
                <a:buFont typeface="Corbel"/>
                <a:buNone/>
              </a:pPr>
              <a:r>
                <a:rPr lang="en-US" sz="1800" dirty="0">
                  <a:solidFill>
                    <a:schemeClr val="lt1"/>
                  </a:solidFill>
                  <a:latin typeface="Corbel"/>
                  <a:ea typeface="Corbel"/>
                  <a:cs typeface="Corbel"/>
                  <a:sym typeface="Corbel"/>
                </a:rPr>
                <a:t>Hint: GS4GG has one methodology which covers all terrestrial A/R activities!</a:t>
              </a:r>
            </a:p>
            <a:p>
              <a:pPr marL="0" marR="0" lvl="0" indent="0" algn="l" rtl="0">
                <a:lnSpc>
                  <a:spcPct val="90000"/>
                </a:lnSpc>
                <a:spcBef>
                  <a:spcPts val="0"/>
                </a:spcBef>
                <a:spcAft>
                  <a:spcPts val="0"/>
                </a:spcAft>
                <a:buClr>
                  <a:schemeClr val="lt1"/>
                </a:buClr>
                <a:buSzPts val="1800"/>
                <a:buFont typeface="Corbel"/>
                <a:buNone/>
              </a:pPr>
              <a:endParaRPr lang="en-US" sz="1800" dirty="0">
                <a:solidFill>
                  <a:schemeClr val="lt1"/>
                </a:solidFill>
                <a:latin typeface="Corbel"/>
                <a:ea typeface="Corbel"/>
                <a:cs typeface="Corbel"/>
                <a:sym typeface="Corbel"/>
              </a:endParaRPr>
            </a:p>
            <a:p>
              <a:pPr marL="0" marR="0" lvl="0" indent="0" algn="l" rtl="0">
                <a:lnSpc>
                  <a:spcPct val="90000"/>
                </a:lnSpc>
                <a:spcBef>
                  <a:spcPts val="0"/>
                </a:spcBef>
                <a:spcAft>
                  <a:spcPts val="0"/>
                </a:spcAft>
                <a:buClr>
                  <a:schemeClr val="lt1"/>
                </a:buClr>
                <a:buSzPts val="1800"/>
                <a:buFont typeface="Corbel"/>
                <a:buNone/>
              </a:pPr>
              <a:r>
                <a:rPr lang="en-GB" sz="1800" dirty="0">
                  <a:solidFill>
                    <a:schemeClr val="lt1"/>
                  </a:solidFill>
                  <a:latin typeface="Corbel"/>
                  <a:ea typeface="Corbel"/>
                  <a:cs typeface="Corbel"/>
                  <a:sym typeface="Corbel"/>
                </a:rPr>
                <a:t>Mangroves and wetlands uses a unique methodology.</a:t>
              </a:r>
              <a:endParaRPr sz="1800" dirty="0">
                <a:solidFill>
                  <a:schemeClr val="lt1"/>
                </a:solidFill>
                <a:latin typeface="Corbel"/>
                <a:ea typeface="Corbel"/>
                <a:cs typeface="Corbel"/>
                <a:sym typeface="Corbe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1E3431-CE8A-4FA3-92ED-72D1E007B3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12" name="Rectangle 11">
            <a:extLst>
              <a:ext uri="{FF2B5EF4-FFF2-40B4-BE49-F238E27FC236}">
                <a16:creationId xmlns:a16="http://schemas.microsoft.com/office/drawing/2014/main" id="{287ACA9C-6281-4732-9DE5-95D5F9BEA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useBgFill="1">
        <p:nvSpPr>
          <p:cNvPr id="14" name="Rectangle 13">
            <a:extLst>
              <a:ext uri="{FF2B5EF4-FFF2-40B4-BE49-F238E27FC236}">
                <a16:creationId xmlns:a16="http://schemas.microsoft.com/office/drawing/2014/main" id="{8869841E-71E7-4F51-8E6F-5E8A5E3756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pic>
        <p:nvPicPr>
          <p:cNvPr id="5" name="Content Placeholder 4" descr="Question mark symbol">
            <a:extLst>
              <a:ext uri="{FF2B5EF4-FFF2-40B4-BE49-F238E27FC236}">
                <a16:creationId xmlns:a16="http://schemas.microsoft.com/office/drawing/2014/main" id="{43552B57-8AC1-26A7-7594-34F65AD76355}"/>
              </a:ext>
            </a:extLst>
          </p:cNvPr>
          <p:cNvPicPr>
            <a:picLocks noGrp="1" noChangeAspect="1"/>
          </p:cNvPicPr>
          <p:nvPr>
            <p:ph idx="1"/>
          </p:nvPr>
        </p:nvPicPr>
        <p:blipFill>
          <a:blip r:embed="rId2"/>
          <a:srcRect t="5823" r="9114" b="3268"/>
          <a:stretch/>
        </p:blipFill>
        <p:spPr>
          <a:xfrm>
            <a:off x="20" y="-1"/>
            <a:ext cx="12188932" cy="6858000"/>
          </a:xfrm>
          <a:prstGeom prst="rect">
            <a:avLst/>
          </a:prstGeom>
        </p:spPr>
      </p:pic>
      <p:sp>
        <p:nvSpPr>
          <p:cNvPr id="16" name="Rectangle 15">
            <a:extLst>
              <a:ext uri="{FF2B5EF4-FFF2-40B4-BE49-F238E27FC236}">
                <a16:creationId xmlns:a16="http://schemas.microsoft.com/office/drawing/2014/main" id="{594B067E-A161-4B29-A8FA-FEEB194495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1999"/>
            <a:ext cx="4642228"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2" name="Title 1">
            <a:extLst>
              <a:ext uri="{FF2B5EF4-FFF2-40B4-BE49-F238E27FC236}">
                <a16:creationId xmlns:a16="http://schemas.microsoft.com/office/drawing/2014/main" id="{83BC8FD3-59AE-117B-AEFF-26E8AA084D2A}"/>
              </a:ext>
            </a:extLst>
          </p:cNvPr>
          <p:cNvSpPr>
            <a:spLocks noGrp="1"/>
          </p:cNvSpPr>
          <p:nvPr>
            <p:ph type="title"/>
          </p:nvPr>
        </p:nvSpPr>
        <p:spPr>
          <a:xfrm>
            <a:off x="643467" y="1298448"/>
            <a:ext cx="3685070" cy="3255264"/>
          </a:xfrm>
        </p:spPr>
        <p:txBody>
          <a:bodyPr vert="horz" lIns="91440" tIns="45720" rIns="91440" bIns="45720" rtlCol="0" anchor="b">
            <a:normAutofit/>
          </a:bodyPr>
          <a:lstStyle/>
          <a:p>
            <a:r>
              <a:rPr lang="en-US" sz="4800" spc="-100" dirty="0"/>
              <a:t>Q&amp;A</a:t>
            </a:r>
          </a:p>
        </p:txBody>
      </p:sp>
      <p:sp>
        <p:nvSpPr>
          <p:cNvPr id="18" name="Rectangle 17">
            <a:extLst>
              <a:ext uri="{FF2B5EF4-FFF2-40B4-BE49-F238E27FC236}">
                <a16:creationId xmlns:a16="http://schemas.microsoft.com/office/drawing/2014/main" id="{C20C741F-0826-4AB6-A92E-AB4EB50216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Tree>
    <p:extLst>
      <p:ext uri="{BB962C8B-B14F-4D97-AF65-F5344CB8AC3E}">
        <p14:creationId xmlns:p14="http://schemas.microsoft.com/office/powerpoint/2010/main" val="3321019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8FCBE-A8F8-928F-9F49-63F4CED8B6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29189A-50BD-48D6-74C9-7C74C91EE5C0}"/>
              </a:ext>
            </a:extLst>
          </p:cNvPr>
          <p:cNvSpPr>
            <a:spLocks noGrp="1"/>
          </p:cNvSpPr>
          <p:nvPr>
            <p:ph type="title"/>
          </p:nvPr>
        </p:nvSpPr>
        <p:spPr>
          <a:xfrm>
            <a:off x="252919" y="1123837"/>
            <a:ext cx="2633156" cy="4601183"/>
          </a:xfrm>
        </p:spPr>
        <p:txBody>
          <a:bodyPr>
            <a:normAutofit/>
          </a:bodyPr>
          <a:lstStyle/>
          <a:p>
            <a:r>
              <a:rPr lang="en-GB" sz="2400" b="1"/>
              <a:t>Acknowledgement</a:t>
            </a:r>
          </a:p>
        </p:txBody>
      </p:sp>
      <p:sp>
        <p:nvSpPr>
          <p:cNvPr id="3" name="Content Placeholder 2">
            <a:extLst>
              <a:ext uri="{FF2B5EF4-FFF2-40B4-BE49-F238E27FC236}">
                <a16:creationId xmlns:a16="http://schemas.microsoft.com/office/drawing/2014/main" id="{89CE1C1F-DED9-7CB7-AB51-E96497C1BD34}"/>
              </a:ext>
            </a:extLst>
          </p:cNvPr>
          <p:cNvSpPr>
            <a:spLocks noGrp="1"/>
          </p:cNvSpPr>
          <p:nvPr>
            <p:ph idx="1"/>
          </p:nvPr>
        </p:nvSpPr>
        <p:spPr>
          <a:xfrm>
            <a:off x="3869268" y="884903"/>
            <a:ext cx="6717770" cy="2622253"/>
          </a:xfrm>
        </p:spPr>
        <p:txBody>
          <a:bodyPr>
            <a:normAutofit/>
          </a:bodyPr>
          <a:lstStyle/>
          <a:p>
            <a:pPr marL="0" indent="0">
              <a:buNone/>
            </a:pPr>
            <a:r>
              <a:rPr lang="en-GB" sz="2800" dirty="0"/>
              <a:t>This presentation and accompanying materials was developed by </a:t>
            </a:r>
            <a:r>
              <a:rPr lang="en-GB" sz="2800" b="1" dirty="0"/>
              <a:t>Somerset Origination</a:t>
            </a:r>
            <a:r>
              <a:rPr lang="en-GB" sz="2800" dirty="0"/>
              <a:t>,</a:t>
            </a:r>
            <a:r>
              <a:rPr lang="en-GB" sz="2800" b="1" dirty="0"/>
              <a:t> </a:t>
            </a:r>
            <a:r>
              <a:rPr lang="en-GB" sz="2800" dirty="0"/>
              <a:t>as part of a programme overseen by the</a:t>
            </a:r>
            <a:r>
              <a:rPr lang="en-GB" sz="2800" b="1" dirty="0"/>
              <a:t> Gold Standard Foundation </a:t>
            </a:r>
            <a:r>
              <a:rPr lang="en-GB" sz="2800" dirty="0"/>
              <a:t>and funded by the </a:t>
            </a:r>
            <a:r>
              <a:rPr lang="en-GB" sz="2800" b="1" dirty="0"/>
              <a:t>German Ministry of Economic Affairs and Climate Action</a:t>
            </a:r>
            <a:r>
              <a:rPr lang="en-GB" sz="2800" dirty="0"/>
              <a:t>. </a:t>
            </a:r>
            <a:endParaRPr lang="en-GB" dirty="0"/>
          </a:p>
        </p:txBody>
      </p:sp>
      <p:pic>
        <p:nvPicPr>
          <p:cNvPr id="1026" name="Picture 2" descr="AMAREA Technology - 3D-Printers for Multi-Material Additive Manufacturing">
            <a:extLst>
              <a:ext uri="{FF2B5EF4-FFF2-40B4-BE49-F238E27FC236}">
                <a16:creationId xmlns:a16="http://schemas.microsoft.com/office/drawing/2014/main" id="{6CD72CEA-051D-EC08-AB2B-ECA1AB4083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76268" y="3784282"/>
            <a:ext cx="2123319" cy="155381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old Standard - Carbon Offset Guide">
            <a:extLst>
              <a:ext uri="{FF2B5EF4-FFF2-40B4-BE49-F238E27FC236}">
                <a16:creationId xmlns:a16="http://schemas.microsoft.com/office/drawing/2014/main" id="{C29C97AF-0EEB-A51C-70DB-F517F8D57C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4005" y="3778120"/>
            <a:ext cx="2859919" cy="156344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blue and black logo&#10;&#10;Description automatically generated">
            <a:extLst>
              <a:ext uri="{FF2B5EF4-FFF2-40B4-BE49-F238E27FC236}">
                <a16:creationId xmlns:a16="http://schemas.microsoft.com/office/drawing/2014/main" id="{5F9440B3-2914-AA41-E784-583905091F01}"/>
              </a:ext>
            </a:extLst>
          </p:cNvPr>
          <p:cNvPicPr>
            <a:picLocks noChangeAspect="1"/>
          </p:cNvPicPr>
          <p:nvPr/>
        </p:nvPicPr>
        <p:blipFill>
          <a:blip r:embed="rId5"/>
          <a:stretch>
            <a:fillRect/>
          </a:stretch>
        </p:blipFill>
        <p:spPr>
          <a:xfrm>
            <a:off x="3442470" y="3269288"/>
            <a:ext cx="2520759" cy="2597728"/>
          </a:xfrm>
          <a:prstGeom prst="rect">
            <a:avLst/>
          </a:prstGeom>
        </p:spPr>
      </p:pic>
    </p:spTree>
    <p:extLst>
      <p:ext uri="{BB962C8B-B14F-4D97-AF65-F5344CB8AC3E}">
        <p14:creationId xmlns:p14="http://schemas.microsoft.com/office/powerpoint/2010/main" val="1100403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2d524df2ca7_0_506"/>
          <p:cNvSpPr txBox="1">
            <a:spLocks noGrp="1"/>
          </p:cNvSpPr>
          <p:nvPr>
            <p:ph type="title"/>
          </p:nvPr>
        </p:nvSpPr>
        <p:spPr>
          <a:xfrm>
            <a:off x="252919" y="1123837"/>
            <a:ext cx="2947500" cy="46011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Learning Objectives</a:t>
            </a:r>
            <a:endParaRPr dirty="0"/>
          </a:p>
        </p:txBody>
      </p:sp>
      <p:sp>
        <p:nvSpPr>
          <p:cNvPr id="113" name="Google Shape;113;g2d524df2ca7_0_506"/>
          <p:cNvSpPr txBox="1">
            <a:spLocks noGrp="1"/>
          </p:cNvSpPr>
          <p:nvPr>
            <p:ph type="body" idx="1"/>
          </p:nvPr>
        </p:nvSpPr>
        <p:spPr>
          <a:xfrm>
            <a:off x="3869268" y="864108"/>
            <a:ext cx="7315200" cy="5120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sz="2400" dirty="0"/>
              <a:t>To understand</a:t>
            </a:r>
            <a:endParaRPr dirty="0"/>
          </a:p>
          <a:p>
            <a:pPr marL="514350" lvl="0" indent="-514350" algn="l" rtl="0">
              <a:spcBef>
                <a:spcPts val="1200"/>
              </a:spcBef>
              <a:spcAft>
                <a:spcPts val="0"/>
              </a:spcAft>
              <a:buClr>
                <a:schemeClr val="lt2"/>
              </a:buClr>
              <a:buSzPts val="2400"/>
              <a:buFont typeface="Corbel"/>
              <a:buAutoNum type="romanLcPeriod"/>
            </a:pPr>
            <a:r>
              <a:rPr lang="en-US" sz="2400" dirty="0"/>
              <a:t>What is a GS4GG afforestation/reforestation project</a:t>
            </a:r>
            <a:endParaRPr dirty="0"/>
          </a:p>
          <a:p>
            <a:pPr marL="514350" lvl="0" indent="-514350" algn="l" rtl="0">
              <a:spcBef>
                <a:spcPts val="1200"/>
              </a:spcBef>
              <a:spcAft>
                <a:spcPts val="0"/>
              </a:spcAft>
              <a:buClr>
                <a:schemeClr val="lt2"/>
              </a:buClr>
              <a:buSzPts val="2400"/>
              <a:buFont typeface="Corbel"/>
              <a:buAutoNum type="romanLcPeriod"/>
            </a:pPr>
            <a:r>
              <a:rPr lang="en-US" sz="2400" dirty="0"/>
              <a:t>How to identify the key Standard Documents relevant to an Afforestation/Reforestation project</a:t>
            </a:r>
            <a:endParaRPr sz="2400" dirty="0"/>
          </a:p>
          <a:p>
            <a:pPr marL="514350" lvl="0" indent="-514350" algn="l" rtl="0">
              <a:spcBef>
                <a:spcPts val="1200"/>
              </a:spcBef>
              <a:spcAft>
                <a:spcPts val="0"/>
              </a:spcAft>
              <a:buClr>
                <a:schemeClr val="lt2"/>
              </a:buClr>
              <a:buSzPts val="2400"/>
              <a:buFont typeface="Corbel"/>
              <a:buAutoNum type="romanLcPeriod"/>
            </a:pPr>
            <a:r>
              <a:rPr lang="en-US" sz="2400" dirty="0"/>
              <a:t>What the steps are in implementing a afforestation/reforestation project</a:t>
            </a:r>
            <a:endParaRPr dirty="0"/>
          </a:p>
          <a:p>
            <a:pPr marL="514350" lvl="0" indent="-514350" algn="l" rtl="0">
              <a:spcBef>
                <a:spcPts val="1200"/>
              </a:spcBef>
              <a:spcAft>
                <a:spcPts val="0"/>
              </a:spcAft>
              <a:buClr>
                <a:schemeClr val="lt2"/>
              </a:buClr>
              <a:buSzPts val="2400"/>
              <a:buFont typeface="Corbel"/>
              <a:buAutoNum type="romanLcPeriod"/>
            </a:pPr>
            <a:r>
              <a:rPr lang="en-US" sz="2400" dirty="0"/>
              <a:t>The methodology and requirements that need to be followed</a:t>
            </a:r>
            <a:endParaRPr sz="2400" dirty="0"/>
          </a:p>
          <a:p>
            <a:pPr marL="514350" lvl="0" indent="-514350" algn="l" rtl="0">
              <a:spcBef>
                <a:spcPts val="1200"/>
              </a:spcBef>
              <a:spcAft>
                <a:spcPts val="0"/>
              </a:spcAft>
              <a:buClr>
                <a:schemeClr val="lt2"/>
              </a:buClr>
              <a:buSzPts val="2400"/>
              <a:buFont typeface="Corbel"/>
              <a:buAutoNum type="romanLcPeriod"/>
            </a:pPr>
            <a:r>
              <a:rPr lang="en-US" sz="2400" dirty="0"/>
              <a:t>Importance of contributions to the Sustainable Development Goals</a:t>
            </a:r>
            <a:endParaRPr sz="2400" dirty="0"/>
          </a:p>
          <a:p>
            <a:pPr marL="0" lvl="0" indent="0" algn="l" rtl="0">
              <a:spcBef>
                <a:spcPts val="1200"/>
              </a:spcBef>
              <a:spcAft>
                <a:spcPts val="0"/>
              </a:spcAft>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8"/>
        <p:cNvGrpSpPr/>
        <p:nvPr/>
      </p:nvGrpSpPr>
      <p:grpSpPr>
        <a:xfrm>
          <a:off x="0" y="0"/>
          <a:ext cx="0" cy="0"/>
          <a:chOff x="0" y="0"/>
          <a:chExt cx="0" cy="0"/>
        </a:xfrm>
      </p:grpSpPr>
      <p:sp>
        <p:nvSpPr>
          <p:cNvPr id="119" name="Google Shape;119;g3120143b258_0_23"/>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orbel"/>
              <a:ea typeface="Corbel"/>
              <a:cs typeface="Corbel"/>
              <a:sym typeface="Corbel"/>
            </a:endParaRPr>
          </a:p>
        </p:txBody>
      </p:sp>
      <p:pic>
        <p:nvPicPr>
          <p:cNvPr id="120" name="Google Shape;120;g3120143b258_0_23" descr="Purple mountain heights"/>
          <p:cNvPicPr preferRelativeResize="0"/>
          <p:nvPr/>
        </p:nvPicPr>
        <p:blipFill rotWithShape="1">
          <a:blip r:embed="rId3">
            <a:alphaModFix/>
          </a:blip>
          <a:srcRect t="9616"/>
          <a:stretch/>
        </p:blipFill>
        <p:spPr>
          <a:xfrm>
            <a:off x="20" y="1"/>
            <a:ext cx="12188933" cy="6857999"/>
          </a:xfrm>
          <a:prstGeom prst="rect">
            <a:avLst/>
          </a:prstGeom>
          <a:noFill/>
          <a:ln>
            <a:noFill/>
          </a:ln>
        </p:spPr>
      </p:pic>
      <p:sp>
        <p:nvSpPr>
          <p:cNvPr id="121" name="Google Shape;121;g3120143b258_0_23"/>
          <p:cNvSpPr/>
          <p:nvPr/>
        </p:nvSpPr>
        <p:spPr>
          <a:xfrm>
            <a:off x="1" y="758952"/>
            <a:ext cx="3443700" cy="53310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sp>
        <p:nvSpPr>
          <p:cNvPr id="122" name="Google Shape;122;g3120143b258_0_23"/>
          <p:cNvSpPr txBox="1">
            <a:spLocks noGrp="1"/>
          </p:cNvSpPr>
          <p:nvPr>
            <p:ph type="title"/>
          </p:nvPr>
        </p:nvSpPr>
        <p:spPr>
          <a:xfrm>
            <a:off x="252925" y="1123814"/>
            <a:ext cx="2947500" cy="4709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FFFF"/>
              </a:buClr>
              <a:buSzPts val="3600"/>
              <a:buFont typeface="Corbel"/>
              <a:buNone/>
            </a:pPr>
            <a:r>
              <a:rPr lang="en-US">
                <a:latin typeface="Corbel"/>
                <a:ea typeface="Corbel"/>
                <a:cs typeface="Corbel"/>
                <a:sym typeface="Corbel"/>
              </a:rPr>
              <a:t>What is an </a:t>
            </a:r>
            <a:r>
              <a:rPr lang="en-US"/>
              <a:t>afforestation/ reforestation </a:t>
            </a:r>
            <a:r>
              <a:rPr lang="en-US">
                <a:latin typeface="Corbel"/>
                <a:ea typeface="Corbel"/>
                <a:cs typeface="Corbel"/>
                <a:sym typeface="Corbel"/>
              </a:rPr>
              <a:t>project?</a:t>
            </a:r>
            <a:endParaRPr/>
          </a:p>
        </p:txBody>
      </p:sp>
      <p:sp>
        <p:nvSpPr>
          <p:cNvPr id="123" name="Google Shape;123;g3120143b258_0_23"/>
          <p:cNvSpPr/>
          <p:nvPr/>
        </p:nvSpPr>
        <p:spPr>
          <a:xfrm>
            <a:off x="3697130" y="754144"/>
            <a:ext cx="7865100" cy="5335800"/>
          </a:xfrm>
          <a:prstGeom prst="rect">
            <a:avLst/>
          </a:prstGeom>
          <a:solidFill>
            <a:schemeClr val="lt1">
              <a:alpha val="8588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solidFill>
                  <a:schemeClr val="lt1"/>
                </a:solidFill>
                <a:latin typeface="Corbel"/>
                <a:ea typeface="Corbel"/>
                <a:cs typeface="Corbel"/>
                <a:sym typeface="Corbel"/>
              </a:rPr>
              <a:t>kl</a:t>
            </a:r>
            <a:endParaRPr sz="1800">
              <a:solidFill>
                <a:schemeClr val="lt1"/>
              </a:solidFill>
              <a:latin typeface="Corbel"/>
              <a:ea typeface="Corbel"/>
              <a:cs typeface="Corbel"/>
              <a:sym typeface="Corbel"/>
            </a:endParaRPr>
          </a:p>
        </p:txBody>
      </p:sp>
      <p:sp>
        <p:nvSpPr>
          <p:cNvPr id="124" name="Google Shape;124;g3120143b258_0_23"/>
          <p:cNvSpPr/>
          <p:nvPr/>
        </p:nvSpPr>
        <p:spPr>
          <a:xfrm>
            <a:off x="11815864" y="758952"/>
            <a:ext cx="384000" cy="5331000"/>
          </a:xfrm>
          <a:prstGeom prst="rect">
            <a:avLst/>
          </a:prstGeom>
          <a:solidFill>
            <a:srgbClr val="C8C8C8">
              <a:alpha val="4980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sp>
        <p:nvSpPr>
          <p:cNvPr id="3" name="Google Shape;136;g2d524df2ca7_0_591">
            <a:extLst>
              <a:ext uri="{FF2B5EF4-FFF2-40B4-BE49-F238E27FC236}">
                <a16:creationId xmlns:a16="http://schemas.microsoft.com/office/drawing/2014/main" id="{89D7B481-EF7A-E8CE-F4AD-799751883F31}"/>
              </a:ext>
            </a:extLst>
          </p:cNvPr>
          <p:cNvSpPr txBox="1"/>
          <p:nvPr/>
        </p:nvSpPr>
        <p:spPr>
          <a:xfrm>
            <a:off x="7919775" y="1687450"/>
            <a:ext cx="35361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200">
                <a:solidFill>
                  <a:srgbClr val="3F3F3F"/>
                </a:solidFill>
                <a:latin typeface="Corbel"/>
                <a:ea typeface="Corbel"/>
                <a:cs typeface="Corbel"/>
                <a:sym typeface="Corbel"/>
              </a:rPr>
              <a:t>Planting on Non-forest land</a:t>
            </a:r>
            <a:endParaRPr sz="2200">
              <a:solidFill>
                <a:srgbClr val="3F3F3F"/>
              </a:solidFill>
              <a:latin typeface="Corbel"/>
              <a:ea typeface="Corbel"/>
              <a:cs typeface="Corbel"/>
              <a:sym typeface="Corbel"/>
            </a:endParaRPr>
          </a:p>
        </p:txBody>
      </p:sp>
      <p:sp>
        <p:nvSpPr>
          <p:cNvPr id="4" name="Google Shape;137;g2d524df2ca7_0_591">
            <a:extLst>
              <a:ext uri="{FF2B5EF4-FFF2-40B4-BE49-F238E27FC236}">
                <a16:creationId xmlns:a16="http://schemas.microsoft.com/office/drawing/2014/main" id="{F40F5920-DC33-4572-D2CF-4BD1B7AB8FB9}"/>
              </a:ext>
            </a:extLst>
          </p:cNvPr>
          <p:cNvSpPr txBox="1"/>
          <p:nvPr/>
        </p:nvSpPr>
        <p:spPr>
          <a:xfrm>
            <a:off x="4023650" y="3175750"/>
            <a:ext cx="31581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200" dirty="0">
                <a:solidFill>
                  <a:srgbClr val="3F3F3F"/>
                </a:solidFill>
                <a:latin typeface="Corbel"/>
                <a:ea typeface="Corbel"/>
                <a:cs typeface="Corbel"/>
                <a:sym typeface="Corbel"/>
              </a:rPr>
              <a:t>&gt;10% canopy cover</a:t>
            </a:r>
            <a:endParaRPr sz="2200" dirty="0">
              <a:solidFill>
                <a:srgbClr val="3F3F3F"/>
              </a:solidFill>
              <a:latin typeface="Corbel"/>
              <a:ea typeface="Corbel"/>
              <a:cs typeface="Corbel"/>
              <a:sym typeface="Corbel"/>
            </a:endParaRPr>
          </a:p>
        </p:txBody>
      </p:sp>
      <p:sp>
        <p:nvSpPr>
          <p:cNvPr id="5" name="Google Shape;138;g2d524df2ca7_0_591">
            <a:extLst>
              <a:ext uri="{FF2B5EF4-FFF2-40B4-BE49-F238E27FC236}">
                <a16:creationId xmlns:a16="http://schemas.microsoft.com/office/drawing/2014/main" id="{332290E0-266B-D2CE-C104-F90203064002}"/>
              </a:ext>
            </a:extLst>
          </p:cNvPr>
          <p:cNvSpPr txBox="1"/>
          <p:nvPr/>
        </p:nvSpPr>
        <p:spPr>
          <a:xfrm>
            <a:off x="7919775" y="3175750"/>
            <a:ext cx="34437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200">
                <a:solidFill>
                  <a:srgbClr val="3F3F3F"/>
                </a:solidFill>
                <a:latin typeface="Corbel"/>
                <a:ea typeface="Corbel"/>
                <a:cs typeface="Corbel"/>
                <a:sym typeface="Corbel"/>
              </a:rPr>
              <a:t>&gt;5m height at maturity</a:t>
            </a:r>
            <a:endParaRPr sz="2200">
              <a:solidFill>
                <a:srgbClr val="3F3F3F"/>
              </a:solidFill>
              <a:latin typeface="Corbel"/>
              <a:ea typeface="Corbel"/>
              <a:cs typeface="Corbel"/>
              <a:sym typeface="Corbel"/>
            </a:endParaRPr>
          </a:p>
        </p:txBody>
      </p:sp>
      <p:sp>
        <p:nvSpPr>
          <p:cNvPr id="6" name="Google Shape;139;g2d524df2ca7_0_591">
            <a:extLst>
              <a:ext uri="{FF2B5EF4-FFF2-40B4-BE49-F238E27FC236}">
                <a16:creationId xmlns:a16="http://schemas.microsoft.com/office/drawing/2014/main" id="{E31B5BEF-64EC-59F2-38E4-5E980BB33538}"/>
              </a:ext>
            </a:extLst>
          </p:cNvPr>
          <p:cNvSpPr txBox="1"/>
          <p:nvPr/>
        </p:nvSpPr>
        <p:spPr>
          <a:xfrm>
            <a:off x="4023650" y="4500050"/>
            <a:ext cx="35361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200">
                <a:solidFill>
                  <a:srgbClr val="3F3F3F"/>
                </a:solidFill>
                <a:latin typeface="Corbel"/>
                <a:ea typeface="Corbel"/>
                <a:cs typeface="Corbel"/>
                <a:sym typeface="Corbel"/>
              </a:rPr>
              <a:t>Non-invasive</a:t>
            </a:r>
            <a:endParaRPr sz="2200">
              <a:solidFill>
                <a:srgbClr val="3F3F3F"/>
              </a:solidFill>
              <a:latin typeface="Corbel"/>
              <a:ea typeface="Corbel"/>
              <a:cs typeface="Corbel"/>
              <a:sym typeface="Corbel"/>
            </a:endParaRPr>
          </a:p>
        </p:txBody>
      </p:sp>
      <p:sp>
        <p:nvSpPr>
          <p:cNvPr id="7" name="Google Shape;140;g2d524df2ca7_0_591">
            <a:extLst>
              <a:ext uri="{FF2B5EF4-FFF2-40B4-BE49-F238E27FC236}">
                <a16:creationId xmlns:a16="http://schemas.microsoft.com/office/drawing/2014/main" id="{9E3D9657-8839-A186-BA12-523FC8579D75}"/>
              </a:ext>
            </a:extLst>
          </p:cNvPr>
          <p:cNvSpPr txBox="1"/>
          <p:nvPr/>
        </p:nvSpPr>
        <p:spPr>
          <a:xfrm>
            <a:off x="7919775" y="4500050"/>
            <a:ext cx="34437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200" dirty="0">
                <a:solidFill>
                  <a:srgbClr val="3F3F3F"/>
                </a:solidFill>
                <a:latin typeface="Corbel"/>
                <a:ea typeface="Corbel"/>
                <a:cs typeface="Corbel"/>
                <a:sym typeface="Corbel"/>
              </a:rPr>
              <a:t>Minimal disturbance</a:t>
            </a:r>
            <a:endParaRPr sz="2200" dirty="0">
              <a:solidFill>
                <a:srgbClr val="3F3F3F"/>
              </a:solidFill>
              <a:latin typeface="Corbel"/>
              <a:ea typeface="Corbel"/>
              <a:cs typeface="Corbel"/>
              <a:sym typeface="Corbel"/>
            </a:endParaRPr>
          </a:p>
        </p:txBody>
      </p:sp>
      <p:sp>
        <p:nvSpPr>
          <p:cNvPr id="8" name="Google Shape;141;g2d524df2ca7_0_591">
            <a:extLst>
              <a:ext uri="{FF2B5EF4-FFF2-40B4-BE49-F238E27FC236}">
                <a16:creationId xmlns:a16="http://schemas.microsoft.com/office/drawing/2014/main" id="{4D76CFF3-9E8D-A1C8-65BB-66ED0BBF64BC}"/>
              </a:ext>
            </a:extLst>
          </p:cNvPr>
          <p:cNvSpPr txBox="1"/>
          <p:nvPr/>
        </p:nvSpPr>
        <p:spPr>
          <a:xfrm>
            <a:off x="4023650" y="1687450"/>
            <a:ext cx="37476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200" dirty="0">
                <a:solidFill>
                  <a:srgbClr val="3F3F3F"/>
                </a:solidFill>
                <a:latin typeface="Corbel"/>
                <a:ea typeface="Corbel"/>
                <a:cs typeface="Corbel"/>
                <a:sym typeface="Corbel"/>
              </a:rPr>
              <a:t>Increase carbon sequestration</a:t>
            </a:r>
            <a:endParaRPr sz="2200" dirty="0">
              <a:solidFill>
                <a:srgbClr val="3F3F3F"/>
              </a:solidFill>
              <a:latin typeface="Corbel"/>
              <a:ea typeface="Corbel"/>
              <a:cs typeface="Corbel"/>
              <a:sym typeface="Corbel"/>
            </a:endParaRPr>
          </a:p>
        </p:txBody>
      </p:sp>
      <p:grpSp>
        <p:nvGrpSpPr>
          <p:cNvPr id="9" name="Group 8">
            <a:extLst>
              <a:ext uri="{FF2B5EF4-FFF2-40B4-BE49-F238E27FC236}">
                <a16:creationId xmlns:a16="http://schemas.microsoft.com/office/drawing/2014/main" id="{F81E29E6-9BB2-18FE-A4D0-AF5DEE0A3F3A}"/>
              </a:ext>
            </a:extLst>
          </p:cNvPr>
          <p:cNvGrpSpPr/>
          <p:nvPr/>
        </p:nvGrpSpPr>
        <p:grpSpPr>
          <a:xfrm>
            <a:off x="7998372" y="5023249"/>
            <a:ext cx="3690723" cy="1754956"/>
            <a:chOff x="6864293" y="626387"/>
            <a:chExt cx="1092704" cy="591833"/>
          </a:xfrm>
        </p:grpSpPr>
        <p:sp>
          <p:nvSpPr>
            <p:cNvPr id="10" name="Rectangle: Rounded Corners 9">
              <a:extLst>
                <a:ext uri="{FF2B5EF4-FFF2-40B4-BE49-F238E27FC236}">
                  <a16:creationId xmlns:a16="http://schemas.microsoft.com/office/drawing/2014/main" id="{B53DBA22-3892-4ACB-FF6C-47C2530F28B7}"/>
                </a:ext>
              </a:extLst>
            </p:cNvPr>
            <p:cNvSpPr/>
            <p:nvPr/>
          </p:nvSpPr>
          <p:spPr>
            <a:xfrm>
              <a:off x="6864293" y="626387"/>
              <a:ext cx="1092704" cy="546352"/>
            </a:xfrm>
            <a:prstGeom prst="roundRect">
              <a:avLst>
                <a:gd name="adj" fmla="val 10000"/>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GB"/>
            </a:p>
          </p:txBody>
        </p:sp>
        <p:sp>
          <p:nvSpPr>
            <p:cNvPr id="11" name="Rectangle: Rounded Corners 4">
              <a:extLst>
                <a:ext uri="{FF2B5EF4-FFF2-40B4-BE49-F238E27FC236}">
                  <a16:creationId xmlns:a16="http://schemas.microsoft.com/office/drawing/2014/main" id="{6CDDC9C4-5E7E-8C06-977F-A1E0FD73C2D2}"/>
                </a:ext>
              </a:extLst>
            </p:cNvPr>
            <p:cNvSpPr txBox="1"/>
            <p:nvPr/>
          </p:nvSpPr>
          <p:spPr>
            <a:xfrm>
              <a:off x="6929222" y="676062"/>
              <a:ext cx="1013484" cy="54215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335" tIns="8890" rIns="13335" bIns="8890" numCol="1" spcCol="1270" anchor="ctr" anchorCtr="0">
              <a:noAutofit/>
            </a:bodyPr>
            <a:lstStyle/>
            <a:p>
              <a:pPr marL="0" lvl="0" indent="0" defTabSz="311150">
                <a:lnSpc>
                  <a:spcPct val="90000"/>
                </a:lnSpc>
                <a:spcBef>
                  <a:spcPct val="0"/>
                </a:spcBef>
                <a:spcAft>
                  <a:spcPct val="35000"/>
                </a:spcAft>
                <a:buNone/>
              </a:pPr>
              <a:r>
                <a:rPr lang="en-GB" sz="1800" kern="1200" dirty="0">
                  <a:latin typeface="Corbel" panose="020B0503020204020204" pitchFamily="34" charset="0"/>
                  <a:ea typeface="Verdana"/>
                  <a:cs typeface="Times New Roman"/>
                </a:rPr>
                <a:t>Gold Standard use the term “Afforestation/Reforestation” (A/R). It is also known as </a:t>
              </a:r>
              <a:r>
                <a:rPr lang="en-US" sz="1800" dirty="0">
                  <a:latin typeface="Corbel" panose="020B0503020204020204" pitchFamily="34" charset="0"/>
                  <a:ea typeface="Corbel"/>
                  <a:cs typeface="Corbel"/>
                  <a:sym typeface="Corbel"/>
                </a:rPr>
                <a:t>afforestation, reforestation, and revegetation (ARR).</a:t>
              </a:r>
              <a:endParaRPr lang="en-GB" sz="1800" kern="1200" dirty="0">
                <a:latin typeface="Corbel" panose="020B0503020204020204" pitchFamily="34" charset="0"/>
                <a:ea typeface="Verdana"/>
                <a:cs typeface="Times New Roman"/>
              </a:endParaRPr>
            </a:p>
            <a:p>
              <a:pPr marL="0" lvl="0" indent="0" defTabSz="311150">
                <a:lnSpc>
                  <a:spcPct val="90000"/>
                </a:lnSpc>
                <a:spcBef>
                  <a:spcPct val="0"/>
                </a:spcBef>
                <a:spcAft>
                  <a:spcPct val="35000"/>
                </a:spcAft>
                <a:buNone/>
              </a:pPr>
              <a:endParaRPr lang="en-GB" kern="1200" dirty="0">
                <a:latin typeface="Corbel (Body)"/>
                <a:ea typeface="Verdana"/>
                <a:cs typeface="Times New Roman"/>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80">
                                          <p:stCondLst>
                                            <p:cond delay="0"/>
                                          </p:stCondLst>
                                        </p:cTn>
                                        <p:tgtEl>
                                          <p:spTgt spid="4"/>
                                        </p:tgtEl>
                                      </p:cBhvr>
                                    </p:animEffect>
                                    <p:anim calcmode="lin" valueType="num">
                                      <p:cBhvr>
                                        <p:cTn id="2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gtEl>
                                      </p:cBhvr>
                                      <p:to x="100000" y="60000"/>
                                    </p:animScale>
                                    <p:animScale>
                                      <p:cBhvr>
                                        <p:cTn id="30" dur="166" decel="50000">
                                          <p:stCondLst>
                                            <p:cond delay="676"/>
                                          </p:stCondLst>
                                        </p:cTn>
                                        <p:tgtEl>
                                          <p:spTgt spid="4"/>
                                        </p:tgtEl>
                                      </p:cBhvr>
                                      <p:to x="100000" y="100000"/>
                                    </p:animScale>
                                    <p:animScale>
                                      <p:cBhvr>
                                        <p:cTn id="31" dur="26">
                                          <p:stCondLst>
                                            <p:cond delay="1312"/>
                                          </p:stCondLst>
                                        </p:cTn>
                                        <p:tgtEl>
                                          <p:spTgt spid="4"/>
                                        </p:tgtEl>
                                      </p:cBhvr>
                                      <p:to x="100000" y="80000"/>
                                    </p:animScale>
                                    <p:animScale>
                                      <p:cBhvr>
                                        <p:cTn id="32" dur="166" decel="50000">
                                          <p:stCondLst>
                                            <p:cond delay="1338"/>
                                          </p:stCondLst>
                                        </p:cTn>
                                        <p:tgtEl>
                                          <p:spTgt spid="4"/>
                                        </p:tgtEl>
                                      </p:cBhvr>
                                      <p:to x="100000" y="100000"/>
                                    </p:animScale>
                                    <p:animScale>
                                      <p:cBhvr>
                                        <p:cTn id="33" dur="26">
                                          <p:stCondLst>
                                            <p:cond delay="1642"/>
                                          </p:stCondLst>
                                        </p:cTn>
                                        <p:tgtEl>
                                          <p:spTgt spid="4"/>
                                        </p:tgtEl>
                                      </p:cBhvr>
                                      <p:to x="100000" y="90000"/>
                                    </p:animScale>
                                    <p:animScale>
                                      <p:cBhvr>
                                        <p:cTn id="34" dur="166" decel="50000">
                                          <p:stCondLst>
                                            <p:cond delay="1668"/>
                                          </p:stCondLst>
                                        </p:cTn>
                                        <p:tgtEl>
                                          <p:spTgt spid="4"/>
                                        </p:tgtEl>
                                      </p:cBhvr>
                                      <p:to x="100000" y="100000"/>
                                    </p:animScale>
                                    <p:animScale>
                                      <p:cBhvr>
                                        <p:cTn id="35" dur="26">
                                          <p:stCondLst>
                                            <p:cond delay="1808"/>
                                          </p:stCondLst>
                                        </p:cTn>
                                        <p:tgtEl>
                                          <p:spTgt spid="4"/>
                                        </p:tgtEl>
                                      </p:cBhvr>
                                      <p:to x="100000" y="95000"/>
                                    </p:animScale>
                                    <p:animScale>
                                      <p:cBhvr>
                                        <p:cTn id="36" dur="166" decel="50000">
                                          <p:stCondLst>
                                            <p:cond delay="1834"/>
                                          </p:stCondLst>
                                        </p:cTn>
                                        <p:tgtEl>
                                          <p:spTgt spid="4"/>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down)">
                                      <p:cBhvr>
                                        <p:cTn id="39" dur="580">
                                          <p:stCondLst>
                                            <p:cond delay="0"/>
                                          </p:stCondLst>
                                        </p:cTn>
                                        <p:tgtEl>
                                          <p:spTgt spid="5"/>
                                        </p:tgtEl>
                                      </p:cBhvr>
                                    </p:animEffect>
                                    <p:anim calcmode="lin" valueType="num">
                                      <p:cBhvr>
                                        <p:cTn id="4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5" dur="26">
                                          <p:stCondLst>
                                            <p:cond delay="650"/>
                                          </p:stCondLst>
                                        </p:cTn>
                                        <p:tgtEl>
                                          <p:spTgt spid="5"/>
                                        </p:tgtEl>
                                      </p:cBhvr>
                                      <p:to x="100000" y="60000"/>
                                    </p:animScale>
                                    <p:animScale>
                                      <p:cBhvr>
                                        <p:cTn id="46" dur="166" decel="50000">
                                          <p:stCondLst>
                                            <p:cond delay="676"/>
                                          </p:stCondLst>
                                        </p:cTn>
                                        <p:tgtEl>
                                          <p:spTgt spid="5"/>
                                        </p:tgtEl>
                                      </p:cBhvr>
                                      <p:to x="100000" y="100000"/>
                                    </p:animScale>
                                    <p:animScale>
                                      <p:cBhvr>
                                        <p:cTn id="47" dur="26">
                                          <p:stCondLst>
                                            <p:cond delay="1312"/>
                                          </p:stCondLst>
                                        </p:cTn>
                                        <p:tgtEl>
                                          <p:spTgt spid="5"/>
                                        </p:tgtEl>
                                      </p:cBhvr>
                                      <p:to x="100000" y="80000"/>
                                    </p:animScale>
                                    <p:animScale>
                                      <p:cBhvr>
                                        <p:cTn id="48" dur="166" decel="50000">
                                          <p:stCondLst>
                                            <p:cond delay="1338"/>
                                          </p:stCondLst>
                                        </p:cTn>
                                        <p:tgtEl>
                                          <p:spTgt spid="5"/>
                                        </p:tgtEl>
                                      </p:cBhvr>
                                      <p:to x="100000" y="100000"/>
                                    </p:animScale>
                                    <p:animScale>
                                      <p:cBhvr>
                                        <p:cTn id="49" dur="26">
                                          <p:stCondLst>
                                            <p:cond delay="1642"/>
                                          </p:stCondLst>
                                        </p:cTn>
                                        <p:tgtEl>
                                          <p:spTgt spid="5"/>
                                        </p:tgtEl>
                                      </p:cBhvr>
                                      <p:to x="100000" y="90000"/>
                                    </p:animScale>
                                    <p:animScale>
                                      <p:cBhvr>
                                        <p:cTn id="50" dur="166" decel="50000">
                                          <p:stCondLst>
                                            <p:cond delay="1668"/>
                                          </p:stCondLst>
                                        </p:cTn>
                                        <p:tgtEl>
                                          <p:spTgt spid="5"/>
                                        </p:tgtEl>
                                      </p:cBhvr>
                                      <p:to x="100000" y="100000"/>
                                    </p:animScale>
                                    <p:animScale>
                                      <p:cBhvr>
                                        <p:cTn id="51" dur="26">
                                          <p:stCondLst>
                                            <p:cond delay="1808"/>
                                          </p:stCondLst>
                                        </p:cTn>
                                        <p:tgtEl>
                                          <p:spTgt spid="5"/>
                                        </p:tgtEl>
                                      </p:cBhvr>
                                      <p:to x="100000" y="95000"/>
                                    </p:animScale>
                                    <p:animScale>
                                      <p:cBhvr>
                                        <p:cTn id="52" dur="166" decel="50000">
                                          <p:stCondLst>
                                            <p:cond delay="1834"/>
                                          </p:stCondLst>
                                        </p:cTn>
                                        <p:tgtEl>
                                          <p:spTgt spid="5"/>
                                        </p:tgtEl>
                                      </p:cBhvr>
                                      <p:to x="100000" y="100000"/>
                                    </p:animScale>
                                  </p:childTnLst>
                                </p:cTn>
                              </p:par>
                              <p:par>
                                <p:cTn id="53" presetID="26" presetClass="entr" presetSubtype="0" fill="hold" grpId="0" nodeType="with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down)">
                                      <p:cBhvr>
                                        <p:cTn id="55" dur="580">
                                          <p:stCondLst>
                                            <p:cond delay="0"/>
                                          </p:stCondLst>
                                        </p:cTn>
                                        <p:tgtEl>
                                          <p:spTgt spid="6"/>
                                        </p:tgtEl>
                                      </p:cBhvr>
                                    </p:animEffect>
                                    <p:anim calcmode="lin" valueType="num">
                                      <p:cBhvr>
                                        <p:cTn id="5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1" dur="26">
                                          <p:stCondLst>
                                            <p:cond delay="650"/>
                                          </p:stCondLst>
                                        </p:cTn>
                                        <p:tgtEl>
                                          <p:spTgt spid="6"/>
                                        </p:tgtEl>
                                      </p:cBhvr>
                                      <p:to x="100000" y="60000"/>
                                    </p:animScale>
                                    <p:animScale>
                                      <p:cBhvr>
                                        <p:cTn id="62" dur="166" decel="50000">
                                          <p:stCondLst>
                                            <p:cond delay="676"/>
                                          </p:stCondLst>
                                        </p:cTn>
                                        <p:tgtEl>
                                          <p:spTgt spid="6"/>
                                        </p:tgtEl>
                                      </p:cBhvr>
                                      <p:to x="100000" y="100000"/>
                                    </p:animScale>
                                    <p:animScale>
                                      <p:cBhvr>
                                        <p:cTn id="63" dur="26">
                                          <p:stCondLst>
                                            <p:cond delay="1312"/>
                                          </p:stCondLst>
                                        </p:cTn>
                                        <p:tgtEl>
                                          <p:spTgt spid="6"/>
                                        </p:tgtEl>
                                      </p:cBhvr>
                                      <p:to x="100000" y="80000"/>
                                    </p:animScale>
                                    <p:animScale>
                                      <p:cBhvr>
                                        <p:cTn id="64" dur="166" decel="50000">
                                          <p:stCondLst>
                                            <p:cond delay="1338"/>
                                          </p:stCondLst>
                                        </p:cTn>
                                        <p:tgtEl>
                                          <p:spTgt spid="6"/>
                                        </p:tgtEl>
                                      </p:cBhvr>
                                      <p:to x="100000" y="100000"/>
                                    </p:animScale>
                                    <p:animScale>
                                      <p:cBhvr>
                                        <p:cTn id="65" dur="26">
                                          <p:stCondLst>
                                            <p:cond delay="1642"/>
                                          </p:stCondLst>
                                        </p:cTn>
                                        <p:tgtEl>
                                          <p:spTgt spid="6"/>
                                        </p:tgtEl>
                                      </p:cBhvr>
                                      <p:to x="100000" y="90000"/>
                                    </p:animScale>
                                    <p:animScale>
                                      <p:cBhvr>
                                        <p:cTn id="66" dur="166" decel="50000">
                                          <p:stCondLst>
                                            <p:cond delay="1668"/>
                                          </p:stCondLst>
                                        </p:cTn>
                                        <p:tgtEl>
                                          <p:spTgt spid="6"/>
                                        </p:tgtEl>
                                      </p:cBhvr>
                                      <p:to x="100000" y="100000"/>
                                    </p:animScale>
                                    <p:animScale>
                                      <p:cBhvr>
                                        <p:cTn id="67" dur="26">
                                          <p:stCondLst>
                                            <p:cond delay="1808"/>
                                          </p:stCondLst>
                                        </p:cTn>
                                        <p:tgtEl>
                                          <p:spTgt spid="6"/>
                                        </p:tgtEl>
                                      </p:cBhvr>
                                      <p:to x="100000" y="95000"/>
                                    </p:animScale>
                                    <p:animScale>
                                      <p:cBhvr>
                                        <p:cTn id="68" dur="166" decel="50000">
                                          <p:stCondLst>
                                            <p:cond delay="1834"/>
                                          </p:stCondLst>
                                        </p:cTn>
                                        <p:tgtEl>
                                          <p:spTgt spid="6"/>
                                        </p:tgtEl>
                                      </p:cBhvr>
                                      <p:to x="100000" y="100000"/>
                                    </p:animScale>
                                  </p:childTnLst>
                                </p:cTn>
                              </p:par>
                              <p:par>
                                <p:cTn id="69" presetID="26" presetClass="entr" presetSubtype="0" fill="hold" grpId="0" nodeType="with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wipe(down)">
                                      <p:cBhvr>
                                        <p:cTn id="71" dur="580">
                                          <p:stCondLst>
                                            <p:cond delay="0"/>
                                          </p:stCondLst>
                                        </p:cTn>
                                        <p:tgtEl>
                                          <p:spTgt spid="7"/>
                                        </p:tgtEl>
                                      </p:cBhvr>
                                    </p:animEffect>
                                    <p:anim calcmode="lin" valueType="num">
                                      <p:cBhvr>
                                        <p:cTn id="7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77" dur="26">
                                          <p:stCondLst>
                                            <p:cond delay="650"/>
                                          </p:stCondLst>
                                        </p:cTn>
                                        <p:tgtEl>
                                          <p:spTgt spid="7"/>
                                        </p:tgtEl>
                                      </p:cBhvr>
                                      <p:to x="100000" y="60000"/>
                                    </p:animScale>
                                    <p:animScale>
                                      <p:cBhvr>
                                        <p:cTn id="78" dur="166" decel="50000">
                                          <p:stCondLst>
                                            <p:cond delay="676"/>
                                          </p:stCondLst>
                                        </p:cTn>
                                        <p:tgtEl>
                                          <p:spTgt spid="7"/>
                                        </p:tgtEl>
                                      </p:cBhvr>
                                      <p:to x="100000" y="100000"/>
                                    </p:animScale>
                                    <p:animScale>
                                      <p:cBhvr>
                                        <p:cTn id="79" dur="26">
                                          <p:stCondLst>
                                            <p:cond delay="1312"/>
                                          </p:stCondLst>
                                        </p:cTn>
                                        <p:tgtEl>
                                          <p:spTgt spid="7"/>
                                        </p:tgtEl>
                                      </p:cBhvr>
                                      <p:to x="100000" y="80000"/>
                                    </p:animScale>
                                    <p:animScale>
                                      <p:cBhvr>
                                        <p:cTn id="80" dur="166" decel="50000">
                                          <p:stCondLst>
                                            <p:cond delay="1338"/>
                                          </p:stCondLst>
                                        </p:cTn>
                                        <p:tgtEl>
                                          <p:spTgt spid="7"/>
                                        </p:tgtEl>
                                      </p:cBhvr>
                                      <p:to x="100000" y="100000"/>
                                    </p:animScale>
                                    <p:animScale>
                                      <p:cBhvr>
                                        <p:cTn id="81" dur="26">
                                          <p:stCondLst>
                                            <p:cond delay="1642"/>
                                          </p:stCondLst>
                                        </p:cTn>
                                        <p:tgtEl>
                                          <p:spTgt spid="7"/>
                                        </p:tgtEl>
                                      </p:cBhvr>
                                      <p:to x="100000" y="90000"/>
                                    </p:animScale>
                                    <p:animScale>
                                      <p:cBhvr>
                                        <p:cTn id="82" dur="166" decel="50000">
                                          <p:stCondLst>
                                            <p:cond delay="1668"/>
                                          </p:stCondLst>
                                        </p:cTn>
                                        <p:tgtEl>
                                          <p:spTgt spid="7"/>
                                        </p:tgtEl>
                                      </p:cBhvr>
                                      <p:to x="100000" y="100000"/>
                                    </p:animScale>
                                    <p:animScale>
                                      <p:cBhvr>
                                        <p:cTn id="83" dur="26">
                                          <p:stCondLst>
                                            <p:cond delay="1808"/>
                                          </p:stCondLst>
                                        </p:cTn>
                                        <p:tgtEl>
                                          <p:spTgt spid="7"/>
                                        </p:tgtEl>
                                      </p:cBhvr>
                                      <p:to x="100000" y="95000"/>
                                    </p:animScale>
                                    <p:animScale>
                                      <p:cBhvr>
                                        <p:cTn id="84" dur="166" decel="50000">
                                          <p:stCondLst>
                                            <p:cond delay="1834"/>
                                          </p:stCondLst>
                                        </p:cTn>
                                        <p:tgtEl>
                                          <p:spTgt spid="7"/>
                                        </p:tgtEl>
                                      </p:cBhvr>
                                      <p:to x="100000" y="100000"/>
                                    </p:animScale>
                                  </p:childTnLst>
                                </p:cTn>
                              </p:par>
                              <p:par>
                                <p:cTn id="85" presetID="26" presetClass="entr" presetSubtype="0" fill="hold" grpId="0" nodeType="with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wipe(down)">
                                      <p:cBhvr>
                                        <p:cTn id="87" dur="580">
                                          <p:stCondLst>
                                            <p:cond delay="0"/>
                                          </p:stCondLst>
                                        </p:cTn>
                                        <p:tgtEl>
                                          <p:spTgt spid="8"/>
                                        </p:tgtEl>
                                      </p:cBhvr>
                                    </p:animEffect>
                                    <p:anim calcmode="lin" valueType="num">
                                      <p:cBhvr>
                                        <p:cTn id="8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93" dur="26">
                                          <p:stCondLst>
                                            <p:cond delay="650"/>
                                          </p:stCondLst>
                                        </p:cTn>
                                        <p:tgtEl>
                                          <p:spTgt spid="8"/>
                                        </p:tgtEl>
                                      </p:cBhvr>
                                      <p:to x="100000" y="60000"/>
                                    </p:animScale>
                                    <p:animScale>
                                      <p:cBhvr>
                                        <p:cTn id="94" dur="166" decel="50000">
                                          <p:stCondLst>
                                            <p:cond delay="676"/>
                                          </p:stCondLst>
                                        </p:cTn>
                                        <p:tgtEl>
                                          <p:spTgt spid="8"/>
                                        </p:tgtEl>
                                      </p:cBhvr>
                                      <p:to x="100000" y="100000"/>
                                    </p:animScale>
                                    <p:animScale>
                                      <p:cBhvr>
                                        <p:cTn id="95" dur="26">
                                          <p:stCondLst>
                                            <p:cond delay="1312"/>
                                          </p:stCondLst>
                                        </p:cTn>
                                        <p:tgtEl>
                                          <p:spTgt spid="8"/>
                                        </p:tgtEl>
                                      </p:cBhvr>
                                      <p:to x="100000" y="80000"/>
                                    </p:animScale>
                                    <p:animScale>
                                      <p:cBhvr>
                                        <p:cTn id="96" dur="166" decel="50000">
                                          <p:stCondLst>
                                            <p:cond delay="1338"/>
                                          </p:stCondLst>
                                        </p:cTn>
                                        <p:tgtEl>
                                          <p:spTgt spid="8"/>
                                        </p:tgtEl>
                                      </p:cBhvr>
                                      <p:to x="100000" y="100000"/>
                                    </p:animScale>
                                    <p:animScale>
                                      <p:cBhvr>
                                        <p:cTn id="97" dur="26">
                                          <p:stCondLst>
                                            <p:cond delay="1642"/>
                                          </p:stCondLst>
                                        </p:cTn>
                                        <p:tgtEl>
                                          <p:spTgt spid="8"/>
                                        </p:tgtEl>
                                      </p:cBhvr>
                                      <p:to x="100000" y="90000"/>
                                    </p:animScale>
                                    <p:animScale>
                                      <p:cBhvr>
                                        <p:cTn id="98" dur="166" decel="50000">
                                          <p:stCondLst>
                                            <p:cond delay="1668"/>
                                          </p:stCondLst>
                                        </p:cTn>
                                        <p:tgtEl>
                                          <p:spTgt spid="8"/>
                                        </p:tgtEl>
                                      </p:cBhvr>
                                      <p:to x="100000" y="100000"/>
                                    </p:animScale>
                                    <p:animScale>
                                      <p:cBhvr>
                                        <p:cTn id="99" dur="26">
                                          <p:stCondLst>
                                            <p:cond delay="1808"/>
                                          </p:stCondLst>
                                        </p:cTn>
                                        <p:tgtEl>
                                          <p:spTgt spid="8"/>
                                        </p:tgtEl>
                                      </p:cBhvr>
                                      <p:to x="100000" y="95000"/>
                                    </p:animScale>
                                    <p:animScale>
                                      <p:cBhvr>
                                        <p:cTn id="100" dur="166" decel="50000">
                                          <p:stCondLst>
                                            <p:cond delay="1834"/>
                                          </p:stCondLst>
                                        </p:cTn>
                                        <p:tgtEl>
                                          <p:spTgt spid="8"/>
                                        </p:tgtEl>
                                      </p:cBhvr>
                                      <p:to x="100000" y="100000"/>
                                    </p:animScale>
                                  </p:childTnLst>
                                </p:cTn>
                              </p:par>
                            </p:childTnLst>
                          </p:cTn>
                        </p:par>
                      </p:childTnLst>
                    </p:cTn>
                  </p:par>
                  <p:par>
                    <p:cTn id="101" fill="hold">
                      <p:stCondLst>
                        <p:cond delay="indefinite"/>
                      </p:stCondLst>
                      <p:childTnLst>
                        <p:par>
                          <p:cTn id="102" fill="hold">
                            <p:stCondLst>
                              <p:cond delay="0"/>
                            </p:stCondLst>
                            <p:childTnLst>
                              <p:par>
                                <p:cTn id="103" presetID="21" presetClass="entr" presetSubtype="1" fill="hold" nodeType="clickEffect">
                                  <p:stCondLst>
                                    <p:cond delay="0"/>
                                  </p:stCondLst>
                                  <p:childTnLst>
                                    <p:set>
                                      <p:cBhvr>
                                        <p:cTn id="104" dur="1" fill="hold">
                                          <p:stCondLst>
                                            <p:cond delay="0"/>
                                          </p:stCondLst>
                                        </p:cTn>
                                        <p:tgtEl>
                                          <p:spTgt spid="9"/>
                                        </p:tgtEl>
                                        <p:attrNameLst>
                                          <p:attrName>style.visibility</p:attrName>
                                        </p:attrNameLst>
                                      </p:cBhvr>
                                      <p:to>
                                        <p:strVal val="visible"/>
                                      </p:to>
                                    </p:set>
                                    <p:animEffect transition="in" filter="wheel(1)">
                                      <p:cBhvr>
                                        <p:cTn id="105"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6"/>
        <p:cNvGrpSpPr/>
        <p:nvPr/>
      </p:nvGrpSpPr>
      <p:grpSpPr>
        <a:xfrm>
          <a:off x="0" y="0"/>
          <a:ext cx="0" cy="0"/>
          <a:chOff x="0" y="0"/>
          <a:chExt cx="0" cy="0"/>
        </a:xfrm>
      </p:grpSpPr>
      <p:sp>
        <p:nvSpPr>
          <p:cNvPr id="147" name="Google Shape;147;g3120143b258_0_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orbel"/>
              <a:ea typeface="Corbel"/>
              <a:cs typeface="Corbel"/>
              <a:sym typeface="Corbel"/>
            </a:endParaRPr>
          </a:p>
        </p:txBody>
      </p:sp>
      <p:pic>
        <p:nvPicPr>
          <p:cNvPr id="148" name="Google Shape;148;g3120143b258_0_1" descr="Purple mountain heights"/>
          <p:cNvPicPr preferRelativeResize="0"/>
          <p:nvPr/>
        </p:nvPicPr>
        <p:blipFill rotWithShape="1">
          <a:blip r:embed="rId3">
            <a:alphaModFix/>
          </a:blip>
          <a:srcRect t="9616"/>
          <a:stretch/>
        </p:blipFill>
        <p:spPr>
          <a:xfrm>
            <a:off x="20" y="1"/>
            <a:ext cx="12188933" cy="6857999"/>
          </a:xfrm>
          <a:prstGeom prst="rect">
            <a:avLst/>
          </a:prstGeom>
          <a:noFill/>
          <a:ln>
            <a:noFill/>
          </a:ln>
        </p:spPr>
      </p:pic>
      <p:sp>
        <p:nvSpPr>
          <p:cNvPr id="149" name="Google Shape;149;g3120143b258_0_1"/>
          <p:cNvSpPr/>
          <p:nvPr/>
        </p:nvSpPr>
        <p:spPr>
          <a:xfrm>
            <a:off x="1" y="758952"/>
            <a:ext cx="3443700" cy="53310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sp>
        <p:nvSpPr>
          <p:cNvPr id="150" name="Google Shape;150;g3120143b258_0_1"/>
          <p:cNvSpPr txBox="1">
            <a:spLocks noGrp="1"/>
          </p:cNvSpPr>
          <p:nvPr>
            <p:ph type="title"/>
          </p:nvPr>
        </p:nvSpPr>
        <p:spPr>
          <a:xfrm>
            <a:off x="252925" y="1123814"/>
            <a:ext cx="2947500" cy="4709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FFFF"/>
              </a:buClr>
              <a:buSzPts val="3600"/>
              <a:buFont typeface="Corbel"/>
              <a:buNone/>
            </a:pPr>
            <a:r>
              <a:rPr lang="en-US">
                <a:latin typeface="Corbel"/>
                <a:ea typeface="Corbel"/>
                <a:cs typeface="Corbel"/>
                <a:sym typeface="Corbel"/>
              </a:rPr>
              <a:t>What is an </a:t>
            </a:r>
            <a:r>
              <a:rPr lang="en-US"/>
              <a:t>afforestation/ reforestation </a:t>
            </a:r>
            <a:r>
              <a:rPr lang="en-US">
                <a:latin typeface="Corbel"/>
                <a:ea typeface="Corbel"/>
                <a:cs typeface="Corbel"/>
                <a:sym typeface="Corbel"/>
              </a:rPr>
              <a:t>project?</a:t>
            </a:r>
            <a:endParaRPr/>
          </a:p>
        </p:txBody>
      </p:sp>
      <p:sp>
        <p:nvSpPr>
          <p:cNvPr id="151" name="Google Shape;151;g3120143b258_0_1"/>
          <p:cNvSpPr/>
          <p:nvPr/>
        </p:nvSpPr>
        <p:spPr>
          <a:xfrm>
            <a:off x="3697130" y="754144"/>
            <a:ext cx="7865100" cy="5335800"/>
          </a:xfrm>
          <a:prstGeom prst="rect">
            <a:avLst/>
          </a:prstGeom>
          <a:solidFill>
            <a:schemeClr val="lt1">
              <a:alpha val="8588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sp>
        <p:nvSpPr>
          <p:cNvPr id="152" name="Google Shape;152;g3120143b258_0_1"/>
          <p:cNvSpPr/>
          <p:nvPr/>
        </p:nvSpPr>
        <p:spPr>
          <a:xfrm>
            <a:off x="11815864" y="758952"/>
            <a:ext cx="384000" cy="5331000"/>
          </a:xfrm>
          <a:prstGeom prst="rect">
            <a:avLst/>
          </a:prstGeom>
          <a:solidFill>
            <a:srgbClr val="C8C8C8">
              <a:alpha val="4980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sp>
        <p:nvSpPr>
          <p:cNvPr id="153" name="Google Shape;153;g3120143b258_0_1"/>
          <p:cNvSpPr/>
          <p:nvPr/>
        </p:nvSpPr>
        <p:spPr>
          <a:xfrm>
            <a:off x="5099429" y="1185838"/>
            <a:ext cx="2345700" cy="2176800"/>
          </a:xfrm>
          <a:prstGeom prst="diamond">
            <a:avLst/>
          </a:prstGeom>
          <a:solidFill>
            <a:srgbClr val="8CBB41"/>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en-US" sz="1700">
                <a:solidFill>
                  <a:schemeClr val="lt1"/>
                </a:solidFill>
                <a:latin typeface="Corbel"/>
                <a:ea typeface="Corbel"/>
                <a:cs typeface="Corbel"/>
                <a:sym typeface="Corbel"/>
              </a:rPr>
              <a:t>Active Planting </a:t>
            </a:r>
            <a:endParaRPr sz="1700">
              <a:solidFill>
                <a:schemeClr val="lt1"/>
              </a:solidFill>
              <a:latin typeface="Corbel"/>
              <a:ea typeface="Corbel"/>
              <a:cs typeface="Corbel"/>
              <a:sym typeface="Corbel"/>
            </a:endParaRPr>
          </a:p>
          <a:p>
            <a:pPr marL="0" marR="0" lvl="0" indent="0" algn="ctr" rtl="0">
              <a:spcBef>
                <a:spcPts val="0"/>
              </a:spcBef>
              <a:spcAft>
                <a:spcPts val="0"/>
              </a:spcAft>
              <a:buNone/>
            </a:pPr>
            <a:r>
              <a:rPr lang="en-US" sz="1700">
                <a:solidFill>
                  <a:schemeClr val="lt1"/>
                </a:solidFill>
                <a:latin typeface="Corbel"/>
                <a:ea typeface="Corbel"/>
                <a:cs typeface="Corbel"/>
                <a:sym typeface="Corbel"/>
              </a:rPr>
              <a:t>vs ANR</a:t>
            </a:r>
            <a:endParaRPr sz="1700">
              <a:solidFill>
                <a:schemeClr val="lt1"/>
              </a:solidFill>
              <a:latin typeface="Corbel"/>
              <a:ea typeface="Corbel"/>
              <a:cs typeface="Corbel"/>
              <a:sym typeface="Corbel"/>
            </a:endParaRPr>
          </a:p>
        </p:txBody>
      </p:sp>
      <p:sp>
        <p:nvSpPr>
          <p:cNvPr id="154" name="Google Shape;154;g3120143b258_0_1"/>
          <p:cNvSpPr/>
          <p:nvPr/>
        </p:nvSpPr>
        <p:spPr>
          <a:xfrm>
            <a:off x="6334347" y="2335992"/>
            <a:ext cx="2345700" cy="2176800"/>
          </a:xfrm>
          <a:prstGeom prst="diamond">
            <a:avLst/>
          </a:prstGeom>
          <a:solidFill>
            <a:srgbClr val="8CBB41"/>
          </a:solidFill>
          <a:ln w="76200" cap="flat" cmpd="sng">
            <a:solidFill>
              <a:srgbClr val="E76615"/>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US" sz="1700">
                <a:solidFill>
                  <a:schemeClr val="lt1"/>
                </a:solidFill>
                <a:latin typeface="Corbel"/>
                <a:ea typeface="Corbel"/>
                <a:cs typeface="Corbel"/>
                <a:sym typeface="Corbel"/>
              </a:rPr>
              <a:t>Modelling Units</a:t>
            </a:r>
            <a:endParaRPr sz="1700">
              <a:solidFill>
                <a:schemeClr val="lt1"/>
              </a:solidFill>
              <a:latin typeface="Corbel"/>
              <a:ea typeface="Corbel"/>
              <a:cs typeface="Corbel"/>
              <a:sym typeface="Corbel"/>
            </a:endParaRPr>
          </a:p>
        </p:txBody>
      </p:sp>
      <p:sp>
        <p:nvSpPr>
          <p:cNvPr id="155" name="Google Shape;155;g3120143b258_0_1"/>
          <p:cNvSpPr/>
          <p:nvPr/>
        </p:nvSpPr>
        <p:spPr>
          <a:xfrm>
            <a:off x="5099445" y="3495372"/>
            <a:ext cx="2345700" cy="2176800"/>
          </a:xfrm>
          <a:prstGeom prst="diamond">
            <a:avLst/>
          </a:prstGeom>
          <a:solidFill>
            <a:srgbClr val="8CBB41"/>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en-US" sz="1700">
                <a:solidFill>
                  <a:schemeClr val="lt1"/>
                </a:solidFill>
                <a:latin typeface="Corbel"/>
                <a:ea typeface="Corbel"/>
                <a:cs typeface="Corbel"/>
                <a:sym typeface="Corbel"/>
              </a:rPr>
              <a:t>Smallholder Project?</a:t>
            </a:r>
            <a:endParaRPr sz="1700">
              <a:solidFill>
                <a:schemeClr val="lt1"/>
              </a:solidFill>
              <a:latin typeface="Corbel"/>
              <a:ea typeface="Corbel"/>
              <a:cs typeface="Corbel"/>
              <a:sym typeface="Corbel"/>
            </a:endParaRPr>
          </a:p>
        </p:txBody>
      </p:sp>
      <p:sp>
        <p:nvSpPr>
          <p:cNvPr id="156" name="Google Shape;156;g3120143b258_0_1"/>
          <p:cNvSpPr/>
          <p:nvPr/>
        </p:nvSpPr>
        <p:spPr>
          <a:xfrm>
            <a:off x="7571173" y="1185838"/>
            <a:ext cx="2345700" cy="2176800"/>
          </a:xfrm>
          <a:prstGeom prst="diamond">
            <a:avLst/>
          </a:prstGeom>
          <a:solidFill>
            <a:srgbClr val="8CBB41"/>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en-US" sz="1700">
                <a:solidFill>
                  <a:schemeClr val="lt1"/>
                </a:solidFill>
                <a:latin typeface="Corbel"/>
                <a:ea typeface="Corbel"/>
                <a:cs typeface="Corbel"/>
                <a:sym typeface="Corbel"/>
              </a:rPr>
              <a:t>Increase Carbon Sequestration</a:t>
            </a:r>
            <a:endParaRPr sz="1700">
              <a:solidFill>
                <a:schemeClr val="lt1"/>
              </a:solidFill>
              <a:latin typeface="Corbel"/>
              <a:ea typeface="Corbel"/>
              <a:cs typeface="Corbel"/>
              <a:sym typeface="Corbel"/>
            </a:endParaRPr>
          </a:p>
        </p:txBody>
      </p:sp>
      <p:sp>
        <p:nvSpPr>
          <p:cNvPr id="157" name="Google Shape;157;g3120143b258_0_1"/>
          <p:cNvSpPr/>
          <p:nvPr/>
        </p:nvSpPr>
        <p:spPr>
          <a:xfrm>
            <a:off x="7571173" y="3495372"/>
            <a:ext cx="2345700" cy="2176800"/>
          </a:xfrm>
          <a:prstGeom prst="diamond">
            <a:avLst/>
          </a:prstGeom>
          <a:solidFill>
            <a:srgbClr val="8CBB41"/>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en-US" sz="1700">
                <a:solidFill>
                  <a:schemeClr val="lt1"/>
                </a:solidFill>
                <a:latin typeface="Corbel"/>
                <a:ea typeface="Corbel"/>
                <a:cs typeface="Corbel"/>
                <a:sym typeface="Corbel"/>
              </a:rPr>
              <a:t>Improved Soil Organic Carbon</a:t>
            </a:r>
            <a:endParaRPr sz="1700">
              <a:solidFill>
                <a:schemeClr val="lt1"/>
              </a:solidFill>
              <a:latin typeface="Corbel"/>
              <a:ea typeface="Corbel"/>
              <a:cs typeface="Corbel"/>
              <a:sym typeface="Corbel"/>
            </a:endParaRPr>
          </a:p>
        </p:txBody>
      </p:sp>
      <p:sp>
        <p:nvSpPr>
          <p:cNvPr id="158" name="Google Shape;158;g3120143b258_0_1"/>
          <p:cNvSpPr/>
          <p:nvPr/>
        </p:nvSpPr>
        <p:spPr>
          <a:xfrm>
            <a:off x="3870179" y="2333638"/>
            <a:ext cx="2345700" cy="2176800"/>
          </a:xfrm>
          <a:prstGeom prst="diamond">
            <a:avLst/>
          </a:prstGeom>
          <a:solidFill>
            <a:srgbClr val="8CBB41"/>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en-US" sz="1700">
                <a:solidFill>
                  <a:schemeClr val="lt1"/>
                </a:solidFill>
                <a:latin typeface="Corbel"/>
                <a:ea typeface="Corbel"/>
                <a:cs typeface="Corbel"/>
                <a:sym typeface="Corbel"/>
              </a:rPr>
              <a:t>Agroforestry</a:t>
            </a:r>
            <a:endParaRPr sz="1700">
              <a:solidFill>
                <a:schemeClr val="lt1"/>
              </a:solidFill>
              <a:latin typeface="Corbel"/>
              <a:ea typeface="Corbel"/>
              <a:cs typeface="Corbel"/>
              <a:sym typeface="Corbel"/>
            </a:endParaRPr>
          </a:p>
        </p:txBody>
      </p:sp>
      <p:sp>
        <p:nvSpPr>
          <p:cNvPr id="159" name="Google Shape;159;g3120143b258_0_1"/>
          <p:cNvSpPr/>
          <p:nvPr/>
        </p:nvSpPr>
        <p:spPr>
          <a:xfrm>
            <a:off x="8798529" y="2333638"/>
            <a:ext cx="2345700" cy="2176800"/>
          </a:xfrm>
          <a:prstGeom prst="diamond">
            <a:avLst/>
          </a:prstGeom>
          <a:solidFill>
            <a:srgbClr val="8CBB41"/>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r>
              <a:rPr lang="en-US" sz="1700">
                <a:solidFill>
                  <a:schemeClr val="lt1"/>
                </a:solidFill>
                <a:latin typeface="Corbel"/>
                <a:ea typeface="Corbel"/>
                <a:cs typeface="Corbel"/>
                <a:sym typeface="Corbel"/>
              </a:rPr>
              <a:t>Rotational Forestry</a:t>
            </a:r>
            <a:endParaRPr sz="1700">
              <a:solidFill>
                <a:schemeClr val="lt1"/>
              </a:solidFill>
              <a:latin typeface="Corbel"/>
              <a:ea typeface="Corbel"/>
              <a:cs typeface="Corbel"/>
              <a:sym typeface="Corbe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g31197133626_0_0"/>
          <p:cNvSpPr txBox="1">
            <a:spLocks noGrp="1"/>
          </p:cNvSpPr>
          <p:nvPr>
            <p:ph type="title"/>
          </p:nvPr>
        </p:nvSpPr>
        <p:spPr>
          <a:xfrm>
            <a:off x="252919" y="1123837"/>
            <a:ext cx="2947500" cy="46011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Baseline Scenario</a:t>
            </a:r>
            <a:endParaRPr/>
          </a:p>
        </p:txBody>
      </p:sp>
      <p:pic>
        <p:nvPicPr>
          <p:cNvPr id="166" name="Google Shape;166;g31197133626_0_0" descr="Image of Aerial view of dry barren land - Austockphoto"/>
          <p:cNvPicPr preferRelativeResize="0"/>
          <p:nvPr/>
        </p:nvPicPr>
        <p:blipFill rotWithShape="1">
          <a:blip r:embed="rId3">
            <a:alphaModFix/>
          </a:blip>
          <a:srcRect/>
          <a:stretch/>
        </p:blipFill>
        <p:spPr>
          <a:xfrm>
            <a:off x="6183612" y="591400"/>
            <a:ext cx="3214784" cy="2411099"/>
          </a:xfrm>
          <a:prstGeom prst="rect">
            <a:avLst/>
          </a:prstGeom>
          <a:noFill/>
          <a:ln>
            <a:noFill/>
          </a:ln>
        </p:spPr>
      </p:pic>
      <p:pic>
        <p:nvPicPr>
          <p:cNvPr id="167" name="Google Shape;167;g31197133626_0_0"/>
          <p:cNvPicPr preferRelativeResize="0"/>
          <p:nvPr/>
        </p:nvPicPr>
        <p:blipFill>
          <a:blip r:embed="rId4">
            <a:alphaModFix/>
          </a:blip>
          <a:stretch>
            <a:fillRect/>
          </a:stretch>
        </p:blipFill>
        <p:spPr>
          <a:xfrm>
            <a:off x="4044025" y="3530225"/>
            <a:ext cx="3214775" cy="2411100"/>
          </a:xfrm>
          <a:prstGeom prst="rect">
            <a:avLst/>
          </a:prstGeom>
          <a:noFill/>
          <a:ln>
            <a:noFill/>
          </a:ln>
        </p:spPr>
      </p:pic>
      <p:pic>
        <p:nvPicPr>
          <p:cNvPr id="168" name="Google Shape;168;g31197133626_0_0" descr="Image of Aerial view of dry barren land - Austockphoto"/>
          <p:cNvPicPr preferRelativeResize="0"/>
          <p:nvPr/>
        </p:nvPicPr>
        <p:blipFill rotWithShape="1">
          <a:blip r:embed="rId3">
            <a:alphaModFix/>
          </a:blip>
          <a:srcRect/>
          <a:stretch/>
        </p:blipFill>
        <p:spPr>
          <a:xfrm>
            <a:off x="8285025" y="3530225"/>
            <a:ext cx="3214801" cy="2411099"/>
          </a:xfrm>
          <a:prstGeom prst="rect">
            <a:avLst/>
          </a:prstGeom>
          <a:noFill/>
          <a:ln>
            <a:noFill/>
          </a:ln>
        </p:spPr>
      </p:pic>
      <p:sp>
        <p:nvSpPr>
          <p:cNvPr id="169" name="Google Shape;169;g31197133626_0_0"/>
          <p:cNvSpPr/>
          <p:nvPr/>
        </p:nvSpPr>
        <p:spPr>
          <a:xfrm>
            <a:off x="6085050" y="523150"/>
            <a:ext cx="3411900" cy="2547600"/>
          </a:xfrm>
          <a:prstGeom prst="roundRect">
            <a:avLst>
              <a:gd name="adj" fmla="val 16667"/>
            </a:avLst>
          </a:pr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70" name="Google Shape;170;g31197133626_0_0"/>
          <p:cNvSpPr/>
          <p:nvPr/>
        </p:nvSpPr>
        <p:spPr>
          <a:xfrm>
            <a:off x="6183588" y="591400"/>
            <a:ext cx="3214800" cy="2411100"/>
          </a:xfrm>
          <a:prstGeom prst="roundRect">
            <a:avLst>
              <a:gd name="adj" fmla="val 16667"/>
            </a:avLst>
          </a:prstGeom>
          <a:noFill/>
          <a:ln w="1143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71" name="Google Shape;171;g31197133626_0_0"/>
          <p:cNvSpPr/>
          <p:nvPr/>
        </p:nvSpPr>
        <p:spPr>
          <a:xfrm>
            <a:off x="8186475" y="3461975"/>
            <a:ext cx="3411900" cy="2547600"/>
          </a:xfrm>
          <a:prstGeom prst="roundRect">
            <a:avLst>
              <a:gd name="adj" fmla="val 16667"/>
            </a:avLst>
          </a:pr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72" name="Google Shape;172;g31197133626_0_0"/>
          <p:cNvSpPr/>
          <p:nvPr/>
        </p:nvSpPr>
        <p:spPr>
          <a:xfrm>
            <a:off x="8285013" y="3530225"/>
            <a:ext cx="3214800" cy="2411100"/>
          </a:xfrm>
          <a:prstGeom prst="roundRect">
            <a:avLst>
              <a:gd name="adj" fmla="val 16667"/>
            </a:avLst>
          </a:prstGeom>
          <a:noFill/>
          <a:ln w="1143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73" name="Google Shape;173;g31197133626_0_0"/>
          <p:cNvSpPr/>
          <p:nvPr/>
        </p:nvSpPr>
        <p:spPr>
          <a:xfrm>
            <a:off x="3967800" y="3461975"/>
            <a:ext cx="3411900" cy="2547600"/>
          </a:xfrm>
          <a:prstGeom prst="roundRect">
            <a:avLst>
              <a:gd name="adj" fmla="val 16667"/>
            </a:avLst>
          </a:pr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74" name="Google Shape;174;g31197133626_0_0"/>
          <p:cNvSpPr/>
          <p:nvPr/>
        </p:nvSpPr>
        <p:spPr>
          <a:xfrm>
            <a:off x="4066338" y="3530225"/>
            <a:ext cx="3214800" cy="2411100"/>
          </a:xfrm>
          <a:prstGeom prst="roundRect">
            <a:avLst>
              <a:gd name="adj" fmla="val 16667"/>
            </a:avLst>
          </a:prstGeom>
          <a:noFill/>
          <a:ln w="1143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cxnSp>
        <p:nvCxnSpPr>
          <p:cNvPr id="175" name="Google Shape;175;g31197133626_0_0"/>
          <p:cNvCxnSpPr>
            <a:stCxn id="169" idx="1"/>
            <a:endCxn id="173" idx="0"/>
          </p:cNvCxnSpPr>
          <p:nvPr/>
        </p:nvCxnSpPr>
        <p:spPr>
          <a:xfrm flipH="1">
            <a:off x="5673750" y="1796950"/>
            <a:ext cx="411300" cy="1665000"/>
          </a:xfrm>
          <a:prstGeom prst="bentConnector2">
            <a:avLst/>
          </a:prstGeom>
          <a:noFill/>
          <a:ln w="38100" cap="flat" cmpd="sng">
            <a:solidFill>
              <a:schemeClr val="dk1"/>
            </a:solidFill>
            <a:prstDash val="solid"/>
            <a:round/>
            <a:headEnd type="diamond" w="med" len="med"/>
            <a:tailEnd type="triangle" w="med" len="med"/>
          </a:ln>
        </p:spPr>
      </p:cxnSp>
      <p:cxnSp>
        <p:nvCxnSpPr>
          <p:cNvPr id="176" name="Google Shape;176;g31197133626_0_0"/>
          <p:cNvCxnSpPr>
            <a:stCxn id="169" idx="3"/>
            <a:endCxn id="171" idx="0"/>
          </p:cNvCxnSpPr>
          <p:nvPr/>
        </p:nvCxnSpPr>
        <p:spPr>
          <a:xfrm>
            <a:off x="9496950" y="1796950"/>
            <a:ext cx="395400" cy="1665000"/>
          </a:xfrm>
          <a:prstGeom prst="bentConnector2">
            <a:avLst/>
          </a:prstGeom>
          <a:noFill/>
          <a:ln w="38100" cap="flat" cmpd="sng">
            <a:solidFill>
              <a:schemeClr val="dk1"/>
            </a:solidFill>
            <a:prstDash val="solid"/>
            <a:round/>
            <a:headEnd type="diamond" w="med" len="med"/>
            <a:tailEnd type="triangle" w="med" len="med"/>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g31197133626_0_6"/>
          <p:cNvSpPr txBox="1">
            <a:spLocks noGrp="1"/>
          </p:cNvSpPr>
          <p:nvPr>
            <p:ph type="title"/>
          </p:nvPr>
        </p:nvSpPr>
        <p:spPr>
          <a:xfrm>
            <a:off x="252919" y="1123837"/>
            <a:ext cx="2947500" cy="46011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Project Scenario</a:t>
            </a:r>
            <a:endParaRPr/>
          </a:p>
        </p:txBody>
      </p:sp>
      <p:pic>
        <p:nvPicPr>
          <p:cNvPr id="183" name="Google Shape;183;g31197133626_0_6" descr="Image of Aerial view of dry barren land - Austockphoto"/>
          <p:cNvPicPr preferRelativeResize="0"/>
          <p:nvPr/>
        </p:nvPicPr>
        <p:blipFill rotWithShape="1">
          <a:blip r:embed="rId3">
            <a:alphaModFix/>
          </a:blip>
          <a:srcRect/>
          <a:stretch/>
        </p:blipFill>
        <p:spPr>
          <a:xfrm>
            <a:off x="3954638" y="1385250"/>
            <a:ext cx="3214801" cy="2411099"/>
          </a:xfrm>
          <a:prstGeom prst="rect">
            <a:avLst/>
          </a:prstGeom>
          <a:noFill/>
          <a:ln>
            <a:noFill/>
          </a:ln>
        </p:spPr>
      </p:pic>
      <p:pic>
        <p:nvPicPr>
          <p:cNvPr id="184" name="Google Shape;184;g31197133626_0_6" descr="New Delhi: Forest dept prepares to replace vilayati kikar with native  species | Cities News,The Indian Express"/>
          <p:cNvPicPr preferRelativeResize="0"/>
          <p:nvPr/>
        </p:nvPicPr>
        <p:blipFill rotWithShape="1">
          <a:blip r:embed="rId4">
            <a:alphaModFix/>
          </a:blip>
          <a:srcRect/>
          <a:stretch/>
        </p:blipFill>
        <p:spPr>
          <a:xfrm>
            <a:off x="8069425" y="3361825"/>
            <a:ext cx="3214800" cy="2411100"/>
          </a:xfrm>
          <a:prstGeom prst="rect">
            <a:avLst/>
          </a:prstGeom>
          <a:noFill/>
          <a:ln>
            <a:noFill/>
          </a:ln>
        </p:spPr>
      </p:pic>
      <p:sp>
        <p:nvSpPr>
          <p:cNvPr id="185" name="Google Shape;185;g31197133626_0_6"/>
          <p:cNvSpPr/>
          <p:nvPr/>
        </p:nvSpPr>
        <p:spPr>
          <a:xfrm>
            <a:off x="3856088" y="1317000"/>
            <a:ext cx="3411900" cy="2547600"/>
          </a:xfrm>
          <a:prstGeom prst="roundRect">
            <a:avLst>
              <a:gd name="adj" fmla="val 16667"/>
            </a:avLst>
          </a:pr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86" name="Google Shape;186;g31197133626_0_6"/>
          <p:cNvSpPr/>
          <p:nvPr/>
        </p:nvSpPr>
        <p:spPr>
          <a:xfrm>
            <a:off x="3954625" y="1380613"/>
            <a:ext cx="3214800" cy="2411100"/>
          </a:xfrm>
          <a:prstGeom prst="roundRect">
            <a:avLst>
              <a:gd name="adj" fmla="val 16667"/>
            </a:avLst>
          </a:prstGeom>
          <a:noFill/>
          <a:ln w="1143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87" name="Google Shape;187;g31197133626_0_6"/>
          <p:cNvSpPr/>
          <p:nvPr/>
        </p:nvSpPr>
        <p:spPr>
          <a:xfrm>
            <a:off x="7970888" y="3298200"/>
            <a:ext cx="3411900" cy="2547600"/>
          </a:xfrm>
          <a:prstGeom prst="roundRect">
            <a:avLst>
              <a:gd name="adj" fmla="val 16667"/>
            </a:avLst>
          </a:prstGeom>
          <a:noFill/>
          <a:ln w="152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sp>
        <p:nvSpPr>
          <p:cNvPr id="188" name="Google Shape;188;g31197133626_0_6"/>
          <p:cNvSpPr/>
          <p:nvPr/>
        </p:nvSpPr>
        <p:spPr>
          <a:xfrm>
            <a:off x="8069425" y="3361813"/>
            <a:ext cx="3214800" cy="2411100"/>
          </a:xfrm>
          <a:prstGeom prst="roundRect">
            <a:avLst>
              <a:gd name="adj" fmla="val 16667"/>
            </a:avLst>
          </a:prstGeom>
          <a:noFill/>
          <a:ln w="11430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orbel"/>
              <a:ea typeface="Corbel"/>
              <a:cs typeface="Corbel"/>
              <a:sym typeface="Corbel"/>
            </a:endParaRPr>
          </a:p>
        </p:txBody>
      </p:sp>
      <p:cxnSp>
        <p:nvCxnSpPr>
          <p:cNvPr id="189" name="Google Shape;189;g31197133626_0_6"/>
          <p:cNvCxnSpPr>
            <a:stCxn id="185" idx="2"/>
            <a:endCxn id="187" idx="1"/>
          </p:cNvCxnSpPr>
          <p:nvPr/>
        </p:nvCxnSpPr>
        <p:spPr>
          <a:xfrm rot="-5400000" flipH="1">
            <a:off x="6412838" y="3013800"/>
            <a:ext cx="707400" cy="2409000"/>
          </a:xfrm>
          <a:prstGeom prst="bentConnector2">
            <a:avLst/>
          </a:prstGeom>
          <a:noFill/>
          <a:ln w="38100" cap="flat" cmpd="sng">
            <a:solidFill>
              <a:schemeClr val="dk1"/>
            </a:solidFill>
            <a:prstDash val="solid"/>
            <a:round/>
            <a:headEnd type="diamond" w="med" len="med"/>
            <a:tailEnd type="triangle" w="med" len="med"/>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29">
          <a:extLst>
            <a:ext uri="{FF2B5EF4-FFF2-40B4-BE49-F238E27FC236}">
              <a16:creationId xmlns:a16="http://schemas.microsoft.com/office/drawing/2014/main" id="{15225020-48FC-9AD3-2AC1-76B6B9F8DE00}"/>
            </a:ext>
          </a:extLst>
        </p:cNvPr>
        <p:cNvGrpSpPr/>
        <p:nvPr/>
      </p:nvGrpSpPr>
      <p:grpSpPr>
        <a:xfrm>
          <a:off x="0" y="0"/>
          <a:ext cx="0" cy="0"/>
          <a:chOff x="0" y="0"/>
          <a:chExt cx="0" cy="0"/>
        </a:xfrm>
      </p:grpSpPr>
      <p:sp>
        <p:nvSpPr>
          <p:cNvPr id="330" name="Google Shape;330;g3120143b258_0_39">
            <a:extLst>
              <a:ext uri="{FF2B5EF4-FFF2-40B4-BE49-F238E27FC236}">
                <a16:creationId xmlns:a16="http://schemas.microsoft.com/office/drawing/2014/main" id="{12C2008F-9FA6-DD52-4356-B31214B73225}"/>
              </a:ext>
            </a:extLst>
          </p:cNvPr>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orbel"/>
              <a:ea typeface="Corbel"/>
              <a:cs typeface="Corbel"/>
              <a:sym typeface="Corbel"/>
            </a:endParaRPr>
          </a:p>
        </p:txBody>
      </p:sp>
      <p:pic>
        <p:nvPicPr>
          <p:cNvPr id="331" name="Google Shape;331;g3120143b258_0_39" descr="Birds flying">
            <a:extLst>
              <a:ext uri="{FF2B5EF4-FFF2-40B4-BE49-F238E27FC236}">
                <a16:creationId xmlns:a16="http://schemas.microsoft.com/office/drawing/2014/main" id="{96475DAA-8A62-9DEE-1D6A-836D28D84203}"/>
              </a:ext>
            </a:extLst>
          </p:cNvPr>
          <p:cNvPicPr preferRelativeResize="0"/>
          <p:nvPr/>
        </p:nvPicPr>
        <p:blipFill rotWithShape="1">
          <a:blip r:embed="rId3">
            <a:alphaModFix/>
          </a:blip>
          <a:srcRect t="7381"/>
          <a:stretch/>
        </p:blipFill>
        <p:spPr>
          <a:xfrm>
            <a:off x="20" y="1"/>
            <a:ext cx="12188931" cy="6857999"/>
          </a:xfrm>
          <a:prstGeom prst="rect">
            <a:avLst/>
          </a:prstGeom>
          <a:noFill/>
          <a:ln>
            <a:noFill/>
          </a:ln>
        </p:spPr>
      </p:pic>
      <p:sp>
        <p:nvSpPr>
          <p:cNvPr id="332" name="Google Shape;332;g3120143b258_0_39">
            <a:extLst>
              <a:ext uri="{FF2B5EF4-FFF2-40B4-BE49-F238E27FC236}">
                <a16:creationId xmlns:a16="http://schemas.microsoft.com/office/drawing/2014/main" id="{5DC29F99-7432-FD27-0019-0C60394011A1}"/>
              </a:ext>
            </a:extLst>
          </p:cNvPr>
          <p:cNvSpPr/>
          <p:nvPr/>
        </p:nvSpPr>
        <p:spPr>
          <a:xfrm>
            <a:off x="1" y="758952"/>
            <a:ext cx="3443700" cy="53310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sp>
        <p:nvSpPr>
          <p:cNvPr id="333" name="Google Shape;333;g3120143b258_0_39">
            <a:extLst>
              <a:ext uri="{FF2B5EF4-FFF2-40B4-BE49-F238E27FC236}">
                <a16:creationId xmlns:a16="http://schemas.microsoft.com/office/drawing/2014/main" id="{458FCB46-7297-AEB1-F825-1E0ECF512391}"/>
              </a:ext>
            </a:extLst>
          </p:cNvPr>
          <p:cNvSpPr txBox="1">
            <a:spLocks noGrp="1"/>
          </p:cNvSpPr>
          <p:nvPr>
            <p:ph type="title"/>
          </p:nvPr>
        </p:nvSpPr>
        <p:spPr>
          <a:xfrm>
            <a:off x="252919" y="1123837"/>
            <a:ext cx="2947500" cy="46011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FFFF"/>
              </a:buClr>
              <a:buSzPts val="3600"/>
              <a:buFont typeface="Corbel"/>
              <a:buNone/>
            </a:pPr>
            <a:r>
              <a:rPr lang="en-US" dirty="0"/>
              <a:t>Audience Questions</a:t>
            </a:r>
            <a:endParaRPr dirty="0"/>
          </a:p>
        </p:txBody>
      </p:sp>
      <p:sp>
        <p:nvSpPr>
          <p:cNvPr id="334" name="Google Shape;334;g3120143b258_0_39">
            <a:extLst>
              <a:ext uri="{FF2B5EF4-FFF2-40B4-BE49-F238E27FC236}">
                <a16:creationId xmlns:a16="http://schemas.microsoft.com/office/drawing/2014/main" id="{413FF593-4FA5-FC12-8372-3F8D03BA57B9}"/>
              </a:ext>
            </a:extLst>
          </p:cNvPr>
          <p:cNvSpPr/>
          <p:nvPr/>
        </p:nvSpPr>
        <p:spPr>
          <a:xfrm>
            <a:off x="3697130" y="754144"/>
            <a:ext cx="7865100" cy="5335800"/>
          </a:xfrm>
          <a:prstGeom prst="rect">
            <a:avLst/>
          </a:prstGeom>
          <a:solidFill>
            <a:schemeClr val="lt1">
              <a:alpha val="85880"/>
            </a:scheme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sp>
        <p:nvSpPr>
          <p:cNvPr id="335" name="Google Shape;335;g3120143b258_0_39">
            <a:extLst>
              <a:ext uri="{FF2B5EF4-FFF2-40B4-BE49-F238E27FC236}">
                <a16:creationId xmlns:a16="http://schemas.microsoft.com/office/drawing/2014/main" id="{05695E55-038A-BB2B-F24E-52BFD732B075}"/>
              </a:ext>
            </a:extLst>
          </p:cNvPr>
          <p:cNvSpPr txBox="1">
            <a:spLocks noGrp="1"/>
          </p:cNvSpPr>
          <p:nvPr>
            <p:ph type="body" idx="1"/>
          </p:nvPr>
        </p:nvSpPr>
        <p:spPr>
          <a:xfrm>
            <a:off x="3972128" y="971055"/>
            <a:ext cx="7315200" cy="4902000"/>
          </a:xfrm>
          <a:prstGeom prst="rect">
            <a:avLst/>
          </a:prstGeom>
          <a:noFill/>
          <a:ln>
            <a:noFill/>
          </a:ln>
        </p:spPr>
        <p:txBody>
          <a:bodyPr spcFirstLastPara="1" wrap="square" lIns="91425" tIns="45700" rIns="91425" bIns="45700" anchor="ctr" anchorCtr="0">
            <a:normAutofit/>
          </a:bodyPr>
          <a:lstStyle/>
          <a:p>
            <a:pPr marL="342900" lvl="0" algn="l" rtl="0">
              <a:lnSpc>
                <a:spcPct val="90000"/>
              </a:lnSpc>
              <a:spcBef>
                <a:spcPts val="0"/>
              </a:spcBef>
              <a:spcAft>
                <a:spcPts val="0"/>
              </a:spcAft>
              <a:buSzPts val="2000"/>
              <a:buFont typeface="Arial" panose="020B0604020202020204" pitchFamily="34" charset="0"/>
              <a:buChar char="•"/>
            </a:pPr>
            <a:r>
              <a:rPr lang="en-GB" sz="2400" dirty="0"/>
              <a:t>What is the baseline scenario of a GS4GG A/R project?</a:t>
            </a:r>
          </a:p>
          <a:p>
            <a:pPr marL="342900" lvl="0" algn="l" rtl="0">
              <a:lnSpc>
                <a:spcPct val="90000"/>
              </a:lnSpc>
              <a:spcBef>
                <a:spcPts val="0"/>
              </a:spcBef>
              <a:spcAft>
                <a:spcPts val="0"/>
              </a:spcAft>
              <a:buSzPts val="2000"/>
              <a:buFont typeface="Wingdings" panose="05000000000000000000" pitchFamily="2" charset="2"/>
              <a:buChar char="v"/>
            </a:pPr>
            <a:endParaRPr lang="en-GB" sz="2400" dirty="0"/>
          </a:p>
          <a:p>
            <a:pPr marL="114300" indent="0" algn="l">
              <a:buNone/>
            </a:pPr>
            <a:r>
              <a:rPr lang="en-GB" sz="2400" b="0" i="0" u="none" strike="noStrike" baseline="0" dirty="0">
                <a:solidFill>
                  <a:srgbClr val="4D4D4C"/>
                </a:solidFill>
                <a:latin typeface="Corbel" panose="020B0503020204020204" pitchFamily="34" charset="0"/>
              </a:rPr>
              <a:t>The estimated carbon stock that would occur in the absence of the project activity.</a:t>
            </a:r>
          </a:p>
          <a:p>
            <a:pPr marL="114300" indent="0" algn="l">
              <a:buNone/>
            </a:pPr>
            <a:r>
              <a:rPr lang="en-GB" sz="2400" dirty="0">
                <a:solidFill>
                  <a:srgbClr val="4D4D4C"/>
                </a:solidFill>
                <a:latin typeface="Corbel" panose="020B0503020204020204" pitchFamily="34" charset="0"/>
              </a:rPr>
              <a:t>Most commonly, this is </a:t>
            </a:r>
            <a:r>
              <a:rPr lang="en-US" sz="2400" dirty="0">
                <a:latin typeface="Corbel" panose="020B0503020204020204" pitchFamily="34" charset="0"/>
                <a:sym typeface="Corbel"/>
              </a:rPr>
              <a:t>barren land as shown or agricultural land) being maintained during the baseline.</a:t>
            </a:r>
          </a:p>
          <a:p>
            <a:pPr marL="114300" indent="0">
              <a:buNone/>
            </a:pPr>
            <a:r>
              <a:rPr lang="en-GB" sz="2400" dirty="0"/>
              <a:t>The initial land must classify as non-forest and be converted to forest through A/R activities.</a:t>
            </a:r>
          </a:p>
        </p:txBody>
      </p:sp>
      <p:sp>
        <p:nvSpPr>
          <p:cNvPr id="336" name="Google Shape;336;g3120143b258_0_39">
            <a:extLst>
              <a:ext uri="{FF2B5EF4-FFF2-40B4-BE49-F238E27FC236}">
                <a16:creationId xmlns:a16="http://schemas.microsoft.com/office/drawing/2014/main" id="{F12E3FAA-C33A-3E0A-AB3B-31F201749F8E}"/>
              </a:ext>
            </a:extLst>
          </p:cNvPr>
          <p:cNvSpPr/>
          <p:nvPr/>
        </p:nvSpPr>
        <p:spPr>
          <a:xfrm>
            <a:off x="11815864" y="758952"/>
            <a:ext cx="384000" cy="5331000"/>
          </a:xfrm>
          <a:prstGeom prst="rect">
            <a:avLst/>
          </a:prstGeom>
          <a:solidFill>
            <a:srgbClr val="C8C8C8">
              <a:alpha val="4980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spTree>
    <p:extLst>
      <p:ext uri="{BB962C8B-B14F-4D97-AF65-F5344CB8AC3E}">
        <p14:creationId xmlns:p14="http://schemas.microsoft.com/office/powerpoint/2010/main" val="447243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35">
                                            <p:txEl>
                                              <p:pRg st="2" end="2"/>
                                            </p:txEl>
                                          </p:spTgt>
                                        </p:tgtEl>
                                        <p:attrNameLst>
                                          <p:attrName>style.visibility</p:attrName>
                                        </p:attrNameLst>
                                      </p:cBhvr>
                                      <p:to>
                                        <p:strVal val="visible"/>
                                      </p:to>
                                    </p:set>
                                    <p:animEffect transition="in" filter="wheel(1)">
                                      <p:cBhvr>
                                        <p:cTn id="7" dur="2000"/>
                                        <p:tgtEl>
                                          <p:spTgt spid="335">
                                            <p:txEl>
                                              <p:pRg st="2" end="2"/>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335">
                                            <p:txEl>
                                              <p:pRg st="3" end="3"/>
                                            </p:txEl>
                                          </p:spTgt>
                                        </p:tgtEl>
                                        <p:attrNameLst>
                                          <p:attrName>style.visibility</p:attrName>
                                        </p:attrNameLst>
                                      </p:cBhvr>
                                      <p:to>
                                        <p:strVal val="visible"/>
                                      </p:to>
                                    </p:set>
                                    <p:animEffect transition="in" filter="wheel(1)">
                                      <p:cBhvr>
                                        <p:cTn id="10" dur="2000"/>
                                        <p:tgtEl>
                                          <p:spTgt spid="335">
                                            <p:txEl>
                                              <p:pRg st="3" end="3"/>
                                            </p:txEl>
                                          </p:spTgt>
                                        </p:tgtEl>
                                      </p:cBhvr>
                                    </p:animEffect>
                                  </p:childTnLst>
                                </p:cTn>
                              </p:par>
                              <p:par>
                                <p:cTn id="11" presetID="21" presetClass="entr" presetSubtype="1" fill="hold" nodeType="withEffect">
                                  <p:stCondLst>
                                    <p:cond delay="0"/>
                                  </p:stCondLst>
                                  <p:childTnLst>
                                    <p:set>
                                      <p:cBhvr>
                                        <p:cTn id="12" dur="1" fill="hold">
                                          <p:stCondLst>
                                            <p:cond delay="0"/>
                                          </p:stCondLst>
                                        </p:cTn>
                                        <p:tgtEl>
                                          <p:spTgt spid="335">
                                            <p:txEl>
                                              <p:pRg st="4" end="4"/>
                                            </p:txEl>
                                          </p:spTgt>
                                        </p:tgtEl>
                                        <p:attrNameLst>
                                          <p:attrName>style.visibility</p:attrName>
                                        </p:attrNameLst>
                                      </p:cBhvr>
                                      <p:to>
                                        <p:strVal val="visible"/>
                                      </p:to>
                                    </p:set>
                                    <p:animEffect transition="in" filter="wheel(1)">
                                      <p:cBhvr>
                                        <p:cTn id="13" dur="2000"/>
                                        <p:tgtEl>
                                          <p:spTgt spid="33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4"/>
        <p:cNvGrpSpPr/>
        <p:nvPr/>
      </p:nvGrpSpPr>
      <p:grpSpPr>
        <a:xfrm>
          <a:off x="0" y="0"/>
          <a:ext cx="0" cy="0"/>
          <a:chOff x="0" y="0"/>
          <a:chExt cx="0" cy="0"/>
        </a:xfrm>
      </p:grpSpPr>
      <p:sp>
        <p:nvSpPr>
          <p:cNvPr id="195" name="Google Shape;195;g2d524df2ca7_0_870"/>
          <p:cNvSpPr/>
          <p:nvPr/>
        </p:nvSpPr>
        <p:spPr>
          <a:xfrm>
            <a:off x="11815864" y="758952"/>
            <a:ext cx="384000" cy="5331000"/>
          </a:xfrm>
          <a:prstGeom prst="rect">
            <a:avLst/>
          </a:prstGeom>
          <a:solidFill>
            <a:srgbClr val="C8C8C8">
              <a:alpha val="4980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orbel"/>
              <a:ea typeface="Corbel"/>
              <a:cs typeface="Corbel"/>
              <a:sym typeface="Corbel"/>
            </a:endParaRPr>
          </a:p>
        </p:txBody>
      </p:sp>
      <p:sp>
        <p:nvSpPr>
          <p:cNvPr id="196" name="Google Shape;196;g2d524df2ca7_0_870"/>
          <p:cNvSpPr txBox="1">
            <a:spLocks noGrp="1"/>
          </p:cNvSpPr>
          <p:nvPr>
            <p:ph type="title"/>
          </p:nvPr>
        </p:nvSpPr>
        <p:spPr>
          <a:xfrm>
            <a:off x="252925" y="1123810"/>
            <a:ext cx="2947500" cy="48204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FFFF"/>
              </a:buClr>
              <a:buSzPts val="3600"/>
              <a:buFont typeface="Corbel"/>
              <a:buNone/>
            </a:pPr>
            <a:r>
              <a:rPr lang="en-US" b="0"/>
              <a:t>GS4GG – H</a:t>
            </a:r>
            <a:r>
              <a:rPr lang="en-US"/>
              <a:t>ierarchy of </a:t>
            </a:r>
            <a:r>
              <a:rPr lang="en-US" b="0"/>
              <a:t>Standard Documents</a:t>
            </a:r>
            <a:endParaRPr/>
          </a:p>
        </p:txBody>
      </p:sp>
      <p:grpSp>
        <p:nvGrpSpPr>
          <p:cNvPr id="197" name="Google Shape;197;g2d524df2ca7_0_870"/>
          <p:cNvGrpSpPr/>
          <p:nvPr/>
        </p:nvGrpSpPr>
        <p:grpSpPr>
          <a:xfrm>
            <a:off x="3608761" y="1124424"/>
            <a:ext cx="7964041" cy="5213744"/>
            <a:chOff x="0" y="0"/>
            <a:chExt cx="7964041" cy="5213744"/>
          </a:xfrm>
        </p:grpSpPr>
        <p:sp>
          <p:nvSpPr>
            <p:cNvPr id="198" name="Google Shape;198;g2d524df2ca7_0_870"/>
            <p:cNvSpPr/>
            <p:nvPr/>
          </p:nvSpPr>
          <p:spPr>
            <a:xfrm>
              <a:off x="0" y="3"/>
              <a:ext cx="1443300" cy="534600"/>
            </a:xfrm>
            <a:prstGeom prst="roundRect">
              <a:avLst>
                <a:gd name="adj" fmla="val 10000"/>
              </a:avLst>
            </a:prstGeom>
            <a:solidFill>
              <a:srgbClr val="5F9DD1"/>
            </a:solidFill>
            <a:ln w="107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g2d524df2ca7_0_870"/>
            <p:cNvSpPr txBox="1"/>
            <p:nvPr/>
          </p:nvSpPr>
          <p:spPr>
            <a:xfrm>
              <a:off x="15660" y="15663"/>
              <a:ext cx="14121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lt1"/>
                </a:buClr>
                <a:buSzPts val="1500"/>
                <a:buFont typeface="Corbel"/>
                <a:buNone/>
              </a:pPr>
              <a:r>
                <a:rPr lang="en-US" sz="1500">
                  <a:solidFill>
                    <a:schemeClr val="lt1"/>
                  </a:solidFill>
                  <a:latin typeface="Corbel"/>
                  <a:ea typeface="Corbel"/>
                  <a:cs typeface="Corbel"/>
                  <a:sym typeface="Corbel"/>
                </a:rPr>
                <a:t>Principles &amp; Requirements</a:t>
              </a:r>
              <a:endParaRPr sz="1500">
                <a:solidFill>
                  <a:schemeClr val="lt1"/>
                </a:solidFill>
                <a:latin typeface="Corbel"/>
                <a:ea typeface="Corbel"/>
                <a:cs typeface="Corbel"/>
                <a:sym typeface="Corbel"/>
              </a:endParaRPr>
            </a:p>
          </p:txBody>
        </p:sp>
        <p:sp>
          <p:nvSpPr>
            <p:cNvPr id="200" name="Google Shape;200;g2d524df2ca7_0_870"/>
            <p:cNvSpPr/>
            <p:nvPr/>
          </p:nvSpPr>
          <p:spPr>
            <a:xfrm>
              <a:off x="144337" y="534689"/>
              <a:ext cx="98400" cy="4110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01" name="Google Shape;201;g2d524df2ca7_0_870"/>
            <p:cNvSpPr/>
            <p:nvPr/>
          </p:nvSpPr>
          <p:spPr>
            <a:xfrm>
              <a:off x="242653" y="678204"/>
              <a:ext cx="1260000" cy="534600"/>
            </a:xfrm>
            <a:prstGeom prst="roundRect">
              <a:avLst>
                <a:gd name="adj" fmla="val 10000"/>
              </a:avLst>
            </a:prstGeom>
            <a:solidFill>
              <a:srgbClr val="00B050">
                <a:alpha val="89800"/>
              </a:srgbClr>
            </a:solid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g2d524df2ca7_0_870"/>
            <p:cNvSpPr txBox="1"/>
            <p:nvPr/>
          </p:nvSpPr>
          <p:spPr>
            <a:xfrm>
              <a:off x="258313" y="693864"/>
              <a:ext cx="12288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500"/>
                <a:buFont typeface="Corbel"/>
                <a:buNone/>
              </a:pPr>
              <a:r>
                <a:rPr lang="en-US" sz="1500">
                  <a:solidFill>
                    <a:srgbClr val="0E0E0E"/>
                  </a:solidFill>
                  <a:latin typeface="Corbel"/>
                  <a:ea typeface="Corbel"/>
                  <a:cs typeface="Corbel"/>
                  <a:sym typeface="Corbel"/>
                </a:rPr>
                <a:t>Principles &amp; Requirements</a:t>
              </a:r>
              <a:endParaRPr sz="1500">
                <a:solidFill>
                  <a:srgbClr val="0E0E0E"/>
                </a:solidFill>
                <a:latin typeface="Corbel"/>
                <a:ea typeface="Corbel"/>
                <a:cs typeface="Corbel"/>
                <a:sym typeface="Corbel"/>
              </a:endParaRPr>
            </a:p>
          </p:txBody>
        </p:sp>
        <p:sp>
          <p:nvSpPr>
            <p:cNvPr id="203" name="Google Shape;203;g2d524df2ca7_0_870"/>
            <p:cNvSpPr/>
            <p:nvPr/>
          </p:nvSpPr>
          <p:spPr>
            <a:xfrm>
              <a:off x="144337" y="534689"/>
              <a:ext cx="107700" cy="10503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04" name="Google Shape;204;g2d524df2ca7_0_870"/>
            <p:cNvSpPr/>
            <p:nvPr/>
          </p:nvSpPr>
          <p:spPr>
            <a:xfrm>
              <a:off x="252184" y="1317497"/>
              <a:ext cx="1260000" cy="534600"/>
            </a:xfrm>
            <a:prstGeom prst="roundRect">
              <a:avLst>
                <a:gd name="adj" fmla="val 10000"/>
              </a:avLst>
            </a:prstGeom>
            <a:solidFill>
              <a:srgbClr val="00B050">
                <a:alpha val="89800"/>
              </a:srgbClr>
            </a:solid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g2d524df2ca7_0_870"/>
            <p:cNvSpPr txBox="1"/>
            <p:nvPr/>
          </p:nvSpPr>
          <p:spPr>
            <a:xfrm>
              <a:off x="267844" y="1333157"/>
              <a:ext cx="12288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500"/>
                <a:buFont typeface="Corbel"/>
                <a:buNone/>
              </a:pPr>
              <a:r>
                <a:rPr lang="en-US" sz="1500">
                  <a:solidFill>
                    <a:srgbClr val="0E0E0E"/>
                  </a:solidFill>
                  <a:latin typeface="Corbel"/>
                  <a:ea typeface="Corbel"/>
                  <a:cs typeface="Corbel"/>
                  <a:sym typeface="Corbel"/>
                </a:rPr>
                <a:t>Stakeholder Requirements</a:t>
              </a:r>
              <a:endParaRPr sz="1500">
                <a:solidFill>
                  <a:srgbClr val="0E0E0E"/>
                </a:solidFill>
                <a:latin typeface="Corbel"/>
                <a:ea typeface="Corbel"/>
                <a:cs typeface="Corbel"/>
                <a:sym typeface="Corbel"/>
              </a:endParaRPr>
            </a:p>
          </p:txBody>
        </p:sp>
        <p:sp>
          <p:nvSpPr>
            <p:cNvPr id="206" name="Google Shape;206;g2d524df2ca7_0_870"/>
            <p:cNvSpPr/>
            <p:nvPr/>
          </p:nvSpPr>
          <p:spPr>
            <a:xfrm>
              <a:off x="144337" y="534689"/>
              <a:ext cx="117300" cy="17190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07" name="Google Shape;207;g2d524df2ca7_0_870"/>
            <p:cNvSpPr/>
            <p:nvPr/>
          </p:nvSpPr>
          <p:spPr>
            <a:xfrm>
              <a:off x="261714" y="1986342"/>
              <a:ext cx="1260000" cy="534600"/>
            </a:xfrm>
            <a:prstGeom prst="roundRect">
              <a:avLst>
                <a:gd name="adj" fmla="val 10000"/>
              </a:avLst>
            </a:prstGeom>
            <a:solidFill>
              <a:srgbClr val="00B050">
                <a:alpha val="89800"/>
              </a:srgbClr>
            </a:solid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g2d524df2ca7_0_870"/>
            <p:cNvSpPr txBox="1"/>
            <p:nvPr/>
          </p:nvSpPr>
          <p:spPr>
            <a:xfrm>
              <a:off x="277374" y="2002002"/>
              <a:ext cx="12288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500"/>
                <a:buFont typeface="Corbel"/>
                <a:buNone/>
              </a:pPr>
              <a:r>
                <a:rPr lang="en-US" sz="1500">
                  <a:solidFill>
                    <a:srgbClr val="0E0E0E"/>
                  </a:solidFill>
                  <a:latin typeface="Corbel"/>
                  <a:ea typeface="Corbel"/>
                  <a:cs typeface="Corbel"/>
                  <a:sym typeface="Corbel"/>
                </a:rPr>
                <a:t>Stakeholder Guidelines</a:t>
              </a:r>
              <a:endParaRPr>
                <a:solidFill>
                  <a:srgbClr val="0E0E0E"/>
                </a:solidFill>
              </a:endParaRPr>
            </a:p>
          </p:txBody>
        </p:sp>
        <p:sp>
          <p:nvSpPr>
            <p:cNvPr id="209" name="Google Shape;209;g2d524df2ca7_0_870"/>
            <p:cNvSpPr/>
            <p:nvPr/>
          </p:nvSpPr>
          <p:spPr>
            <a:xfrm>
              <a:off x="144337" y="534689"/>
              <a:ext cx="117300" cy="23982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10" name="Google Shape;210;g2d524df2ca7_0_870"/>
            <p:cNvSpPr/>
            <p:nvPr/>
          </p:nvSpPr>
          <p:spPr>
            <a:xfrm>
              <a:off x="261714" y="2665474"/>
              <a:ext cx="1260000" cy="534600"/>
            </a:xfrm>
            <a:prstGeom prst="roundRect">
              <a:avLst>
                <a:gd name="adj" fmla="val 10000"/>
              </a:avLst>
            </a:prstGeom>
            <a:solidFill>
              <a:srgbClr val="00B050">
                <a:alpha val="89800"/>
              </a:srgbClr>
            </a:solid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g2d524df2ca7_0_870"/>
            <p:cNvSpPr txBox="1"/>
            <p:nvPr/>
          </p:nvSpPr>
          <p:spPr>
            <a:xfrm>
              <a:off x="277374" y="2681134"/>
              <a:ext cx="12288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500"/>
                <a:buFont typeface="Corbel"/>
                <a:buNone/>
              </a:pPr>
              <a:r>
                <a:rPr lang="en-US" sz="1500">
                  <a:solidFill>
                    <a:srgbClr val="0E0E0E"/>
                  </a:solidFill>
                  <a:latin typeface="Corbel"/>
                  <a:ea typeface="Corbel"/>
                  <a:cs typeface="Corbel"/>
                  <a:sym typeface="Corbel"/>
                </a:rPr>
                <a:t>Safeguarding</a:t>
              </a:r>
              <a:endParaRPr sz="1500">
                <a:solidFill>
                  <a:srgbClr val="0E0E0E"/>
                </a:solidFill>
                <a:latin typeface="Corbel"/>
                <a:ea typeface="Corbel"/>
                <a:cs typeface="Corbel"/>
                <a:sym typeface="Corbel"/>
              </a:endParaRPr>
            </a:p>
          </p:txBody>
        </p:sp>
        <p:sp>
          <p:nvSpPr>
            <p:cNvPr id="212" name="Google Shape;212;g2d524df2ca7_0_870"/>
            <p:cNvSpPr/>
            <p:nvPr/>
          </p:nvSpPr>
          <p:spPr>
            <a:xfrm>
              <a:off x="144337" y="534689"/>
              <a:ext cx="117300" cy="30747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13" name="Google Shape;213;g2d524df2ca7_0_870"/>
            <p:cNvSpPr/>
            <p:nvPr/>
          </p:nvSpPr>
          <p:spPr>
            <a:xfrm>
              <a:off x="261714" y="3342109"/>
              <a:ext cx="1260000" cy="534600"/>
            </a:xfrm>
            <a:prstGeom prst="roundRect">
              <a:avLst>
                <a:gd name="adj" fmla="val 10000"/>
              </a:avLst>
            </a:prstGeom>
            <a:solidFill>
              <a:srgbClr val="00B050">
                <a:alpha val="89800"/>
              </a:srgbClr>
            </a:solid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g2d524df2ca7_0_870"/>
            <p:cNvSpPr txBox="1"/>
            <p:nvPr/>
          </p:nvSpPr>
          <p:spPr>
            <a:xfrm>
              <a:off x="277374" y="3357769"/>
              <a:ext cx="12288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500"/>
                <a:buFont typeface="Corbel"/>
                <a:buNone/>
              </a:pPr>
              <a:r>
                <a:rPr lang="en-US" sz="1500">
                  <a:solidFill>
                    <a:srgbClr val="0E0E0E"/>
                  </a:solidFill>
                  <a:latin typeface="Corbel"/>
                  <a:ea typeface="Corbel"/>
                  <a:cs typeface="Corbel"/>
                  <a:sym typeface="Corbel"/>
                </a:rPr>
                <a:t>Gender equality</a:t>
              </a:r>
              <a:endParaRPr>
                <a:solidFill>
                  <a:srgbClr val="0E0E0E"/>
                </a:solidFill>
              </a:endParaRPr>
            </a:p>
          </p:txBody>
        </p:sp>
        <p:sp>
          <p:nvSpPr>
            <p:cNvPr id="215" name="Google Shape;215;g2d524df2ca7_0_870"/>
            <p:cNvSpPr/>
            <p:nvPr/>
          </p:nvSpPr>
          <p:spPr>
            <a:xfrm>
              <a:off x="1749426" y="3"/>
              <a:ext cx="1069500" cy="534600"/>
            </a:xfrm>
            <a:prstGeom prst="roundRect">
              <a:avLst>
                <a:gd name="adj" fmla="val 10000"/>
              </a:avLst>
            </a:prstGeom>
            <a:solidFill>
              <a:srgbClr val="BFBFBF"/>
            </a:solidFill>
            <a:ln w="107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g2d524df2ca7_0_870"/>
            <p:cNvSpPr txBox="1"/>
            <p:nvPr/>
          </p:nvSpPr>
          <p:spPr>
            <a:xfrm>
              <a:off x="1765086" y="15663"/>
              <a:ext cx="10380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lt1"/>
                </a:buClr>
                <a:buSzPts val="1500"/>
                <a:buFont typeface="Corbel"/>
                <a:buNone/>
              </a:pPr>
              <a:r>
                <a:rPr lang="en-US" sz="1500">
                  <a:solidFill>
                    <a:schemeClr val="lt1"/>
                  </a:solidFill>
                  <a:latin typeface="Corbel"/>
                  <a:ea typeface="Corbel"/>
                  <a:cs typeface="Corbel"/>
                  <a:sym typeface="Corbel"/>
                </a:rPr>
                <a:t>P&amp;R </a:t>
              </a:r>
              <a:br>
                <a:rPr lang="en-US" sz="1500">
                  <a:solidFill>
                    <a:schemeClr val="lt1"/>
                  </a:solidFill>
                  <a:latin typeface="Corbel"/>
                  <a:ea typeface="Corbel"/>
                  <a:cs typeface="Corbel"/>
                  <a:sym typeface="Corbel"/>
                </a:rPr>
              </a:br>
              <a:r>
                <a:rPr lang="en-US" sz="1500">
                  <a:solidFill>
                    <a:schemeClr val="lt1"/>
                  </a:solidFill>
                  <a:latin typeface="Corbel"/>
                  <a:ea typeface="Corbel"/>
                  <a:cs typeface="Corbel"/>
                  <a:sym typeface="Corbel"/>
                </a:rPr>
                <a:t>Optional</a:t>
              </a:r>
              <a:endParaRPr sz="1500">
                <a:solidFill>
                  <a:schemeClr val="lt1"/>
                </a:solidFill>
                <a:latin typeface="Corbel"/>
                <a:ea typeface="Corbel"/>
                <a:cs typeface="Corbel"/>
                <a:sym typeface="Corbel"/>
              </a:endParaRPr>
            </a:p>
          </p:txBody>
        </p:sp>
        <p:sp>
          <p:nvSpPr>
            <p:cNvPr id="217" name="Google Shape;217;g2d524df2ca7_0_870"/>
            <p:cNvSpPr/>
            <p:nvPr/>
          </p:nvSpPr>
          <p:spPr>
            <a:xfrm>
              <a:off x="1856363" y="534689"/>
              <a:ext cx="165000" cy="4014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18" name="Google Shape;218;g2d524df2ca7_0_870"/>
            <p:cNvSpPr/>
            <p:nvPr/>
          </p:nvSpPr>
          <p:spPr>
            <a:xfrm>
              <a:off x="2021449" y="668676"/>
              <a:ext cx="855600" cy="534600"/>
            </a:xfrm>
            <a:prstGeom prst="roundRect">
              <a:avLst>
                <a:gd name="adj" fmla="val 10000"/>
              </a:avLst>
            </a:prstGeom>
            <a:solidFill>
              <a:srgbClr val="FFFF00">
                <a:alpha val="89800"/>
              </a:srgbClr>
            </a:solid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g2d524df2ca7_0_870"/>
            <p:cNvSpPr txBox="1"/>
            <p:nvPr/>
          </p:nvSpPr>
          <p:spPr>
            <a:xfrm>
              <a:off x="2037109" y="684336"/>
              <a:ext cx="8241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500"/>
                <a:buFont typeface="Corbel"/>
                <a:buNone/>
              </a:pPr>
              <a:r>
                <a:rPr lang="en-US" sz="1500">
                  <a:solidFill>
                    <a:srgbClr val="0E0E0E"/>
                  </a:solidFill>
                  <a:latin typeface="Corbel"/>
                  <a:ea typeface="Corbel"/>
                  <a:cs typeface="Corbel"/>
                  <a:sym typeface="Corbel"/>
                </a:rPr>
                <a:t>PoA Req’s</a:t>
              </a:r>
              <a:endParaRPr sz="1500">
                <a:solidFill>
                  <a:srgbClr val="0E0E0E"/>
                </a:solidFill>
                <a:latin typeface="Corbel"/>
                <a:ea typeface="Corbel"/>
                <a:cs typeface="Corbel"/>
                <a:sym typeface="Corbel"/>
              </a:endParaRPr>
            </a:p>
          </p:txBody>
        </p:sp>
        <p:sp>
          <p:nvSpPr>
            <p:cNvPr id="220" name="Google Shape;220;g2d524df2ca7_0_870"/>
            <p:cNvSpPr/>
            <p:nvPr/>
          </p:nvSpPr>
          <p:spPr>
            <a:xfrm>
              <a:off x="1856363" y="534689"/>
              <a:ext cx="184200" cy="10698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21" name="Google Shape;221;g2d524df2ca7_0_870"/>
            <p:cNvSpPr/>
            <p:nvPr/>
          </p:nvSpPr>
          <p:spPr>
            <a:xfrm>
              <a:off x="2040501" y="1337034"/>
              <a:ext cx="855600" cy="534600"/>
            </a:xfrm>
            <a:prstGeom prst="roundRect">
              <a:avLst>
                <a:gd name="adj" fmla="val 10000"/>
              </a:avLst>
            </a:prstGeom>
            <a:solidFill>
              <a:schemeClr val="lt1">
                <a:alpha val="89800"/>
              </a:schemeClr>
            </a:solid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g2d524df2ca7_0_870"/>
            <p:cNvSpPr txBox="1"/>
            <p:nvPr/>
          </p:nvSpPr>
          <p:spPr>
            <a:xfrm>
              <a:off x="2056161" y="1352694"/>
              <a:ext cx="8241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500"/>
                <a:buFont typeface="Corbel"/>
                <a:buNone/>
              </a:pPr>
              <a:r>
                <a:rPr lang="en-US" sz="1500">
                  <a:solidFill>
                    <a:srgbClr val="0E0E0E"/>
                  </a:solidFill>
                  <a:latin typeface="Corbel"/>
                  <a:ea typeface="Corbel"/>
                  <a:cs typeface="Corbel"/>
                  <a:sym typeface="Corbel"/>
                </a:rPr>
                <a:t>Design change</a:t>
              </a:r>
              <a:endParaRPr sz="1500">
                <a:solidFill>
                  <a:srgbClr val="0E0E0E"/>
                </a:solidFill>
                <a:latin typeface="Corbel"/>
                <a:ea typeface="Corbel"/>
                <a:cs typeface="Corbel"/>
                <a:sym typeface="Corbel"/>
              </a:endParaRPr>
            </a:p>
          </p:txBody>
        </p:sp>
        <p:sp>
          <p:nvSpPr>
            <p:cNvPr id="223" name="Google Shape;223;g2d524df2ca7_0_870"/>
            <p:cNvSpPr/>
            <p:nvPr/>
          </p:nvSpPr>
          <p:spPr>
            <a:xfrm>
              <a:off x="1856363" y="534689"/>
              <a:ext cx="223200" cy="17379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24" name="Google Shape;224;g2d524df2ca7_0_870"/>
            <p:cNvSpPr/>
            <p:nvPr/>
          </p:nvSpPr>
          <p:spPr>
            <a:xfrm>
              <a:off x="2079451" y="2005393"/>
              <a:ext cx="855600" cy="534600"/>
            </a:xfrm>
            <a:prstGeom prst="roundRect">
              <a:avLst>
                <a:gd name="adj" fmla="val 10000"/>
              </a:avLst>
            </a:prstGeom>
            <a:solidFill>
              <a:schemeClr val="lt1">
                <a:alpha val="89800"/>
              </a:schemeClr>
            </a:solid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g2d524df2ca7_0_870"/>
            <p:cNvSpPr txBox="1"/>
            <p:nvPr/>
          </p:nvSpPr>
          <p:spPr>
            <a:xfrm>
              <a:off x="2095111" y="2021053"/>
              <a:ext cx="8241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500"/>
                <a:buFont typeface="Corbel"/>
                <a:buNone/>
              </a:pPr>
              <a:r>
                <a:rPr lang="en-US" sz="1500">
                  <a:solidFill>
                    <a:srgbClr val="0E0E0E"/>
                  </a:solidFill>
                  <a:latin typeface="Corbel"/>
                  <a:ea typeface="Corbel"/>
                  <a:cs typeface="Corbel"/>
                  <a:sym typeface="Corbel"/>
                </a:rPr>
                <a:t>Deviation</a:t>
              </a:r>
              <a:endParaRPr sz="1500">
                <a:solidFill>
                  <a:srgbClr val="0E0E0E"/>
                </a:solidFill>
                <a:latin typeface="Corbel"/>
                <a:ea typeface="Corbel"/>
                <a:cs typeface="Corbel"/>
                <a:sym typeface="Corbel"/>
              </a:endParaRPr>
            </a:p>
          </p:txBody>
        </p:sp>
        <p:sp>
          <p:nvSpPr>
            <p:cNvPr id="226" name="Google Shape;226;g2d524df2ca7_0_870"/>
            <p:cNvSpPr/>
            <p:nvPr/>
          </p:nvSpPr>
          <p:spPr>
            <a:xfrm>
              <a:off x="3106193" y="3"/>
              <a:ext cx="1320300" cy="534600"/>
            </a:xfrm>
            <a:prstGeom prst="roundRect">
              <a:avLst>
                <a:gd name="adj" fmla="val 10000"/>
              </a:avLst>
            </a:prstGeom>
            <a:solidFill>
              <a:srgbClr val="5F9DD1"/>
            </a:solidFill>
            <a:ln w="107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g2d524df2ca7_0_870"/>
            <p:cNvSpPr txBox="1"/>
            <p:nvPr/>
          </p:nvSpPr>
          <p:spPr>
            <a:xfrm>
              <a:off x="3121853" y="15663"/>
              <a:ext cx="12891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lt1"/>
                </a:buClr>
                <a:buSzPts val="1500"/>
                <a:buFont typeface="Corbel"/>
                <a:buNone/>
              </a:pPr>
              <a:r>
                <a:rPr lang="en-US" sz="1500">
                  <a:solidFill>
                    <a:schemeClr val="lt1"/>
                  </a:solidFill>
                  <a:latin typeface="Corbel"/>
                  <a:ea typeface="Corbel"/>
                  <a:cs typeface="Corbel"/>
                  <a:sym typeface="Corbel"/>
                </a:rPr>
                <a:t>Activity Requirements</a:t>
              </a:r>
              <a:endParaRPr sz="1500">
                <a:solidFill>
                  <a:schemeClr val="lt1"/>
                </a:solidFill>
                <a:latin typeface="Corbel"/>
                <a:ea typeface="Corbel"/>
                <a:cs typeface="Corbel"/>
                <a:sym typeface="Corbel"/>
              </a:endParaRPr>
            </a:p>
          </p:txBody>
        </p:sp>
        <p:sp>
          <p:nvSpPr>
            <p:cNvPr id="228" name="Google Shape;228;g2d524df2ca7_0_870"/>
            <p:cNvSpPr/>
            <p:nvPr/>
          </p:nvSpPr>
          <p:spPr>
            <a:xfrm>
              <a:off x="3238237" y="534689"/>
              <a:ext cx="332100" cy="4014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29" name="Google Shape;229;g2d524df2ca7_0_870"/>
            <p:cNvSpPr/>
            <p:nvPr/>
          </p:nvSpPr>
          <p:spPr>
            <a:xfrm>
              <a:off x="3570307" y="668676"/>
              <a:ext cx="1026000" cy="534600"/>
            </a:xfrm>
            <a:prstGeom prst="roundRect">
              <a:avLst>
                <a:gd name="adj" fmla="val 10000"/>
              </a:avLst>
            </a:prstGeom>
            <a:solidFill>
              <a:srgbClr val="FFC000">
                <a:alpha val="89800"/>
              </a:srgbClr>
            </a:solid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g2d524df2ca7_0_870"/>
            <p:cNvSpPr txBox="1"/>
            <p:nvPr/>
          </p:nvSpPr>
          <p:spPr>
            <a:xfrm>
              <a:off x="3585967" y="684336"/>
              <a:ext cx="994800" cy="503400"/>
            </a:xfrm>
            <a:prstGeom prst="rect">
              <a:avLst/>
            </a:prstGeom>
            <a:solidFill>
              <a:schemeClr val="lt1"/>
            </a:solid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500"/>
                <a:buFont typeface="Corbel"/>
                <a:buNone/>
              </a:pPr>
              <a:r>
                <a:rPr lang="en-US" sz="1500">
                  <a:solidFill>
                    <a:srgbClr val="0E0E0E"/>
                  </a:solidFill>
                  <a:latin typeface="Corbel"/>
                  <a:ea typeface="Corbel"/>
                  <a:cs typeface="Corbel"/>
                  <a:sym typeface="Corbel"/>
                </a:rPr>
                <a:t>Community Services</a:t>
              </a:r>
              <a:endParaRPr sz="1500">
                <a:solidFill>
                  <a:srgbClr val="0E0E0E"/>
                </a:solidFill>
                <a:latin typeface="Corbel"/>
                <a:ea typeface="Corbel"/>
                <a:cs typeface="Corbel"/>
                <a:sym typeface="Corbel"/>
              </a:endParaRPr>
            </a:p>
          </p:txBody>
        </p:sp>
        <p:sp>
          <p:nvSpPr>
            <p:cNvPr id="231" name="Google Shape;231;g2d524df2ca7_0_870"/>
            <p:cNvSpPr/>
            <p:nvPr/>
          </p:nvSpPr>
          <p:spPr>
            <a:xfrm>
              <a:off x="3238237" y="534689"/>
              <a:ext cx="332100" cy="10698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32" name="Google Shape;232;g2d524df2ca7_0_870"/>
            <p:cNvSpPr/>
            <p:nvPr/>
          </p:nvSpPr>
          <p:spPr>
            <a:xfrm>
              <a:off x="3570307" y="1337034"/>
              <a:ext cx="1026000" cy="534600"/>
            </a:xfrm>
            <a:prstGeom prst="roundRect">
              <a:avLst>
                <a:gd name="adj" fmla="val 10000"/>
              </a:avLst>
            </a:prstGeom>
            <a:solidFill>
              <a:srgbClr val="FFC000">
                <a:alpha val="89800"/>
              </a:srgbClr>
            </a:solid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g2d524df2ca7_0_870"/>
            <p:cNvSpPr txBox="1"/>
            <p:nvPr/>
          </p:nvSpPr>
          <p:spPr>
            <a:xfrm>
              <a:off x="3585967" y="1352694"/>
              <a:ext cx="994800" cy="503400"/>
            </a:xfrm>
            <a:prstGeom prst="rect">
              <a:avLst/>
            </a:prstGeom>
            <a:solidFill>
              <a:schemeClr val="lt1"/>
            </a:solid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500"/>
                <a:buFont typeface="Corbel"/>
                <a:buNone/>
              </a:pPr>
              <a:r>
                <a:rPr lang="en-US" sz="1500">
                  <a:solidFill>
                    <a:srgbClr val="0E0E0E"/>
                  </a:solidFill>
                  <a:latin typeface="Corbel"/>
                  <a:ea typeface="Corbel"/>
                  <a:cs typeface="Corbel"/>
                  <a:sym typeface="Corbel"/>
                </a:rPr>
                <a:t>Renewable Energy</a:t>
              </a:r>
              <a:endParaRPr>
                <a:solidFill>
                  <a:srgbClr val="0E0E0E"/>
                </a:solidFill>
              </a:endParaRPr>
            </a:p>
          </p:txBody>
        </p:sp>
        <p:sp>
          <p:nvSpPr>
            <p:cNvPr id="234" name="Google Shape;234;g2d524df2ca7_0_870"/>
            <p:cNvSpPr/>
            <p:nvPr/>
          </p:nvSpPr>
          <p:spPr>
            <a:xfrm>
              <a:off x="3238237" y="534689"/>
              <a:ext cx="332100" cy="17379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35" name="Google Shape;235;g2d524df2ca7_0_870"/>
            <p:cNvSpPr/>
            <p:nvPr/>
          </p:nvSpPr>
          <p:spPr>
            <a:xfrm>
              <a:off x="3570307" y="2005393"/>
              <a:ext cx="1026000" cy="534600"/>
            </a:xfrm>
            <a:prstGeom prst="roundRect">
              <a:avLst>
                <a:gd name="adj" fmla="val 10000"/>
              </a:avLst>
            </a:prstGeom>
            <a:solidFill>
              <a:schemeClr val="lt1">
                <a:alpha val="89800"/>
              </a:schemeClr>
            </a:solid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g2d524df2ca7_0_870"/>
            <p:cNvSpPr txBox="1"/>
            <p:nvPr/>
          </p:nvSpPr>
          <p:spPr>
            <a:xfrm>
              <a:off x="3585967" y="2021053"/>
              <a:ext cx="994800" cy="503400"/>
            </a:xfrm>
            <a:prstGeom prst="rect">
              <a:avLst/>
            </a:prstGeom>
            <a:solidFill>
              <a:srgbClr val="1AB862"/>
            </a:solid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500"/>
                <a:buFont typeface="Corbel"/>
                <a:buNone/>
              </a:pPr>
              <a:r>
                <a:rPr lang="en-US" sz="1500">
                  <a:solidFill>
                    <a:srgbClr val="0E0E0E"/>
                  </a:solidFill>
                  <a:latin typeface="Corbel"/>
                  <a:ea typeface="Corbel"/>
                  <a:cs typeface="Corbel"/>
                  <a:sym typeface="Corbel"/>
                </a:rPr>
                <a:t>Land Use &amp; Forests</a:t>
              </a:r>
              <a:endParaRPr>
                <a:solidFill>
                  <a:srgbClr val="0E0E0E"/>
                </a:solidFill>
              </a:endParaRPr>
            </a:p>
          </p:txBody>
        </p:sp>
        <p:sp>
          <p:nvSpPr>
            <p:cNvPr id="237" name="Google Shape;237;g2d524df2ca7_0_870"/>
            <p:cNvSpPr/>
            <p:nvPr/>
          </p:nvSpPr>
          <p:spPr>
            <a:xfrm>
              <a:off x="3238237" y="534689"/>
              <a:ext cx="332100" cy="24063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38" name="Google Shape;238;g2d524df2ca7_0_870"/>
            <p:cNvSpPr/>
            <p:nvPr/>
          </p:nvSpPr>
          <p:spPr>
            <a:xfrm>
              <a:off x="3570307" y="2673751"/>
              <a:ext cx="1026000" cy="534600"/>
            </a:xfrm>
            <a:prstGeom prst="roundRect">
              <a:avLst>
                <a:gd name="adj" fmla="val 10000"/>
              </a:avLst>
            </a:prstGeom>
            <a:solidFill>
              <a:schemeClr val="lt1">
                <a:alpha val="89800"/>
              </a:schemeClr>
            </a:solid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g2d524df2ca7_0_870"/>
            <p:cNvSpPr txBox="1"/>
            <p:nvPr/>
          </p:nvSpPr>
          <p:spPr>
            <a:xfrm>
              <a:off x="3585967" y="2689411"/>
              <a:ext cx="994800" cy="503400"/>
            </a:xfrm>
            <a:prstGeom prst="rect">
              <a:avLst/>
            </a:prstGeom>
            <a:noFill/>
            <a:ln>
              <a:noFill/>
            </a:ln>
          </p:spPr>
          <p:txBody>
            <a:bodyPr spcFirstLastPara="1" wrap="square" lIns="20950" tIns="13950" rIns="20950" bIns="13950" anchor="ctr" anchorCtr="0">
              <a:noAutofit/>
            </a:bodyPr>
            <a:lstStyle/>
            <a:p>
              <a:pPr marL="0" marR="0" lvl="0" indent="0" algn="ctr" rtl="0">
                <a:lnSpc>
                  <a:spcPct val="90000"/>
                </a:lnSpc>
                <a:spcBef>
                  <a:spcPts val="0"/>
                </a:spcBef>
                <a:spcAft>
                  <a:spcPts val="0"/>
                </a:spcAft>
                <a:buClr>
                  <a:srgbClr val="3F3F3F"/>
                </a:buClr>
                <a:buSzPts val="1100"/>
                <a:buFont typeface="Corbel"/>
                <a:buNone/>
              </a:pPr>
              <a:r>
                <a:rPr lang="en-US" sz="1100">
                  <a:solidFill>
                    <a:srgbClr val="0E0E0E"/>
                  </a:solidFill>
                  <a:latin typeface="Corbel"/>
                  <a:ea typeface="Corbel"/>
                  <a:cs typeface="Corbel"/>
                  <a:sym typeface="Corbel"/>
                </a:rPr>
                <a:t>Blue Carbon and Freshwater Wetlands</a:t>
              </a:r>
              <a:endParaRPr sz="1100">
                <a:solidFill>
                  <a:srgbClr val="0E0E0E"/>
                </a:solidFill>
                <a:latin typeface="Corbel"/>
                <a:ea typeface="Corbel"/>
                <a:cs typeface="Corbel"/>
                <a:sym typeface="Corbel"/>
              </a:endParaRPr>
            </a:p>
          </p:txBody>
        </p:sp>
        <p:sp>
          <p:nvSpPr>
            <p:cNvPr id="240" name="Google Shape;240;g2d524df2ca7_0_870"/>
            <p:cNvSpPr/>
            <p:nvPr/>
          </p:nvSpPr>
          <p:spPr>
            <a:xfrm>
              <a:off x="5021643" y="9413"/>
              <a:ext cx="1284000" cy="534600"/>
            </a:xfrm>
            <a:prstGeom prst="roundRect">
              <a:avLst>
                <a:gd name="adj" fmla="val 10000"/>
              </a:avLst>
            </a:prstGeom>
            <a:solidFill>
              <a:srgbClr val="5F9DD1"/>
            </a:solidFill>
            <a:ln w="107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g2d524df2ca7_0_870"/>
            <p:cNvSpPr txBox="1"/>
            <p:nvPr/>
          </p:nvSpPr>
          <p:spPr>
            <a:xfrm>
              <a:off x="5037303" y="25073"/>
              <a:ext cx="12525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lt1"/>
                </a:buClr>
                <a:buSzPts val="1500"/>
                <a:buFont typeface="Corbel"/>
                <a:buNone/>
              </a:pPr>
              <a:r>
                <a:rPr lang="en-US" sz="1500">
                  <a:solidFill>
                    <a:schemeClr val="lt1"/>
                  </a:solidFill>
                  <a:latin typeface="Corbel"/>
                  <a:ea typeface="Corbel"/>
                  <a:cs typeface="Corbel"/>
                  <a:sym typeface="Corbel"/>
                </a:rPr>
                <a:t>Methodologies (GS, CDM)</a:t>
              </a:r>
              <a:endParaRPr/>
            </a:p>
          </p:txBody>
        </p:sp>
        <p:sp>
          <p:nvSpPr>
            <p:cNvPr id="242" name="Google Shape;242;g2d524df2ca7_0_870"/>
            <p:cNvSpPr/>
            <p:nvPr/>
          </p:nvSpPr>
          <p:spPr>
            <a:xfrm>
              <a:off x="5150034" y="544100"/>
              <a:ext cx="396000" cy="3918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43" name="Google Shape;243;g2d524df2ca7_0_870"/>
            <p:cNvSpPr/>
            <p:nvPr/>
          </p:nvSpPr>
          <p:spPr>
            <a:xfrm>
              <a:off x="5546111" y="668676"/>
              <a:ext cx="855600" cy="534600"/>
            </a:xfrm>
            <a:prstGeom prst="roundRect">
              <a:avLst>
                <a:gd name="adj" fmla="val 10000"/>
              </a:avLst>
            </a:prstGeom>
            <a:solidFill>
              <a:srgbClr val="00B050">
                <a:alpha val="89800"/>
              </a:srgbClr>
            </a:solid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g2d524df2ca7_0_870"/>
            <p:cNvSpPr txBox="1"/>
            <p:nvPr/>
          </p:nvSpPr>
          <p:spPr>
            <a:xfrm>
              <a:off x="5561771" y="684336"/>
              <a:ext cx="824100" cy="503400"/>
            </a:xfrm>
            <a:prstGeom prst="rect">
              <a:avLst/>
            </a:prstGeom>
            <a:solidFill>
              <a:schemeClr val="lt1"/>
            </a:solidFill>
            <a:ln>
              <a:noFill/>
            </a:ln>
          </p:spPr>
          <p:txBody>
            <a:bodyPr spcFirstLastPara="1" wrap="square" lIns="22850" tIns="15225" rIns="22850" bIns="15225" anchor="ctr" anchorCtr="0">
              <a:noAutofit/>
            </a:bodyPr>
            <a:lstStyle/>
            <a:p>
              <a:pPr marL="0" marR="0" lvl="0" indent="0" algn="ctr" rtl="0">
                <a:lnSpc>
                  <a:spcPct val="90000"/>
                </a:lnSpc>
                <a:spcBef>
                  <a:spcPts val="0"/>
                </a:spcBef>
                <a:spcAft>
                  <a:spcPts val="0"/>
                </a:spcAft>
                <a:buClr>
                  <a:schemeClr val="dk1"/>
                </a:buClr>
                <a:buSzPts val="1200"/>
                <a:buFont typeface="Corbel"/>
                <a:buNone/>
              </a:pPr>
              <a:r>
                <a:rPr lang="en-US" sz="1200">
                  <a:solidFill>
                    <a:srgbClr val="0E0E0E"/>
                  </a:solidFill>
                  <a:latin typeface="Corbel"/>
                  <a:ea typeface="Corbel"/>
                  <a:cs typeface="Corbel"/>
                  <a:sym typeface="Corbel"/>
                </a:rPr>
                <a:t>Renewable Energy</a:t>
              </a:r>
              <a:endParaRPr sz="1200">
                <a:solidFill>
                  <a:srgbClr val="0E0E0E"/>
                </a:solidFill>
                <a:latin typeface="Corbel"/>
                <a:ea typeface="Corbel"/>
                <a:cs typeface="Corbel"/>
                <a:sym typeface="Corbel"/>
              </a:endParaRPr>
            </a:p>
          </p:txBody>
        </p:sp>
        <p:sp>
          <p:nvSpPr>
            <p:cNvPr id="245" name="Google Shape;245;g2d524df2ca7_0_870"/>
            <p:cNvSpPr/>
            <p:nvPr/>
          </p:nvSpPr>
          <p:spPr>
            <a:xfrm>
              <a:off x="5150034" y="544100"/>
              <a:ext cx="396000" cy="10509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46" name="Google Shape;246;g2d524df2ca7_0_870"/>
            <p:cNvSpPr/>
            <p:nvPr/>
          </p:nvSpPr>
          <p:spPr>
            <a:xfrm>
              <a:off x="5546111" y="1327512"/>
              <a:ext cx="855600" cy="534600"/>
            </a:xfrm>
            <a:prstGeom prst="roundRect">
              <a:avLst>
                <a:gd name="adj" fmla="val 10000"/>
              </a:avLst>
            </a:prstGeom>
            <a:solidFill>
              <a:schemeClr val="lt1">
                <a:alpha val="89800"/>
              </a:schemeClr>
            </a:solid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g2d524df2ca7_0_870"/>
            <p:cNvSpPr txBox="1"/>
            <p:nvPr/>
          </p:nvSpPr>
          <p:spPr>
            <a:xfrm>
              <a:off x="5561771" y="1343172"/>
              <a:ext cx="824100" cy="503400"/>
            </a:xfrm>
            <a:prstGeom prst="rect">
              <a:avLst/>
            </a:prstGeom>
            <a:solidFill>
              <a:srgbClr val="00B050">
                <a:alpha val="89800"/>
              </a:srgbClr>
            </a:solidFill>
            <a:ln>
              <a:noFill/>
            </a:ln>
          </p:spPr>
          <p:txBody>
            <a:bodyPr spcFirstLastPara="1" wrap="square" lIns="22850" tIns="15225" rIns="22850" bIns="15225" anchor="ctr" anchorCtr="0">
              <a:noAutofit/>
            </a:bodyPr>
            <a:lstStyle/>
            <a:p>
              <a:pPr marL="0" marR="0" lvl="0" indent="0" algn="ctr" rtl="0">
                <a:lnSpc>
                  <a:spcPct val="90000"/>
                </a:lnSpc>
                <a:spcBef>
                  <a:spcPts val="0"/>
                </a:spcBef>
                <a:spcAft>
                  <a:spcPts val="0"/>
                </a:spcAft>
                <a:buClr>
                  <a:schemeClr val="dk1"/>
                </a:buClr>
                <a:buSzPts val="1200"/>
                <a:buFont typeface="Corbel"/>
                <a:buNone/>
              </a:pPr>
              <a:r>
                <a:rPr lang="en-US" sz="1200">
                  <a:solidFill>
                    <a:srgbClr val="0E0E0E"/>
                  </a:solidFill>
                  <a:latin typeface="Corbel"/>
                  <a:ea typeface="Corbel"/>
                  <a:cs typeface="Corbel"/>
                  <a:sym typeface="Corbel"/>
                </a:rPr>
                <a:t>Forestry</a:t>
              </a:r>
              <a:endParaRPr sz="1500">
                <a:solidFill>
                  <a:srgbClr val="0E0E0E"/>
                </a:solidFill>
                <a:latin typeface="Corbel"/>
                <a:ea typeface="Corbel"/>
                <a:cs typeface="Corbel"/>
                <a:sym typeface="Corbel"/>
              </a:endParaRPr>
            </a:p>
          </p:txBody>
        </p:sp>
        <p:sp>
          <p:nvSpPr>
            <p:cNvPr id="248" name="Google Shape;248;g2d524df2ca7_0_870"/>
            <p:cNvSpPr/>
            <p:nvPr/>
          </p:nvSpPr>
          <p:spPr>
            <a:xfrm>
              <a:off x="5150034" y="544100"/>
              <a:ext cx="396000" cy="17382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49" name="Google Shape;249;g2d524df2ca7_0_870"/>
            <p:cNvSpPr/>
            <p:nvPr/>
          </p:nvSpPr>
          <p:spPr>
            <a:xfrm>
              <a:off x="5546111" y="2014915"/>
              <a:ext cx="855600" cy="534600"/>
            </a:xfrm>
            <a:prstGeom prst="roundRect">
              <a:avLst>
                <a:gd name="adj" fmla="val 10000"/>
              </a:avLst>
            </a:prstGeom>
            <a:solidFill>
              <a:schemeClr val="lt1">
                <a:alpha val="89800"/>
              </a:schemeClr>
            </a:solid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g2d524df2ca7_0_870"/>
            <p:cNvSpPr txBox="1"/>
            <p:nvPr/>
          </p:nvSpPr>
          <p:spPr>
            <a:xfrm>
              <a:off x="5561771" y="2030575"/>
              <a:ext cx="824100" cy="503400"/>
            </a:xfrm>
            <a:prstGeom prst="rect">
              <a:avLst/>
            </a:prstGeom>
            <a:noFill/>
            <a:ln>
              <a:noFill/>
            </a:ln>
          </p:spPr>
          <p:txBody>
            <a:bodyPr spcFirstLastPara="1" wrap="square" lIns="22850" tIns="15225" rIns="22850" bIns="15225" anchor="ctr" anchorCtr="0">
              <a:noAutofit/>
            </a:bodyPr>
            <a:lstStyle/>
            <a:p>
              <a:pPr marL="0" marR="0" lvl="0" indent="0" algn="ctr" rtl="0">
                <a:lnSpc>
                  <a:spcPct val="90000"/>
                </a:lnSpc>
                <a:spcBef>
                  <a:spcPts val="0"/>
                </a:spcBef>
                <a:spcAft>
                  <a:spcPts val="0"/>
                </a:spcAft>
                <a:buClr>
                  <a:schemeClr val="dk1"/>
                </a:buClr>
                <a:buSzPts val="1200"/>
                <a:buFont typeface="Corbel"/>
                <a:buNone/>
              </a:pPr>
              <a:r>
                <a:rPr lang="en-US" sz="1200" i="0">
                  <a:solidFill>
                    <a:srgbClr val="0E0E0E"/>
                  </a:solidFill>
                  <a:latin typeface="Corbel"/>
                  <a:ea typeface="Corbel"/>
                  <a:cs typeface="Corbel"/>
                  <a:sym typeface="Corbel"/>
                </a:rPr>
                <a:t>Agriculture</a:t>
              </a:r>
              <a:endParaRPr sz="1500" i="0">
                <a:solidFill>
                  <a:srgbClr val="0E0E0E"/>
                </a:solidFill>
                <a:latin typeface="Corbel"/>
                <a:ea typeface="Corbel"/>
                <a:cs typeface="Corbel"/>
                <a:sym typeface="Corbel"/>
              </a:endParaRPr>
            </a:p>
          </p:txBody>
        </p:sp>
        <p:sp>
          <p:nvSpPr>
            <p:cNvPr id="251" name="Google Shape;251;g2d524df2ca7_0_870"/>
            <p:cNvSpPr/>
            <p:nvPr/>
          </p:nvSpPr>
          <p:spPr>
            <a:xfrm>
              <a:off x="5150034" y="544100"/>
              <a:ext cx="396000" cy="23886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52" name="Google Shape;252;g2d524df2ca7_0_870"/>
            <p:cNvSpPr/>
            <p:nvPr/>
          </p:nvSpPr>
          <p:spPr>
            <a:xfrm>
              <a:off x="5546111" y="2665474"/>
              <a:ext cx="855600" cy="534600"/>
            </a:xfrm>
            <a:prstGeom prst="roundRect">
              <a:avLst>
                <a:gd name="adj" fmla="val 10000"/>
              </a:avLst>
            </a:prstGeom>
            <a:no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g2d524df2ca7_0_870"/>
            <p:cNvSpPr txBox="1"/>
            <p:nvPr/>
          </p:nvSpPr>
          <p:spPr>
            <a:xfrm>
              <a:off x="5561771" y="2681134"/>
              <a:ext cx="824100" cy="503400"/>
            </a:xfrm>
            <a:prstGeom prst="rect">
              <a:avLst/>
            </a:prstGeom>
            <a:noFill/>
            <a:ln>
              <a:noFill/>
            </a:ln>
          </p:spPr>
          <p:txBody>
            <a:bodyPr spcFirstLastPara="1" wrap="square" lIns="20950" tIns="13950" rIns="20950" bIns="13950" anchor="ctr" anchorCtr="0">
              <a:noAutofit/>
            </a:bodyPr>
            <a:lstStyle/>
            <a:p>
              <a:pPr marL="0" marR="0" lvl="0" indent="0" algn="ctr" rtl="0">
                <a:lnSpc>
                  <a:spcPct val="90000"/>
                </a:lnSpc>
                <a:spcBef>
                  <a:spcPts val="0"/>
                </a:spcBef>
                <a:spcAft>
                  <a:spcPts val="0"/>
                </a:spcAft>
                <a:buClr>
                  <a:schemeClr val="dk1"/>
                </a:buClr>
                <a:buSzPts val="1100"/>
                <a:buFont typeface="Corbel"/>
                <a:buNone/>
              </a:pPr>
              <a:r>
                <a:rPr lang="en-US" sz="1100">
                  <a:solidFill>
                    <a:srgbClr val="0E0E0E"/>
                  </a:solidFill>
                  <a:latin typeface="Corbel"/>
                  <a:ea typeface="Corbel"/>
                  <a:cs typeface="Corbel"/>
                  <a:sym typeface="Corbel"/>
                </a:rPr>
                <a:t>Energy Efficiency</a:t>
              </a:r>
              <a:endParaRPr sz="1100" i="0">
                <a:solidFill>
                  <a:srgbClr val="0E0E0E"/>
                </a:solidFill>
                <a:latin typeface="Corbel"/>
                <a:ea typeface="Corbel"/>
                <a:cs typeface="Corbel"/>
                <a:sym typeface="Corbel"/>
              </a:endParaRPr>
            </a:p>
          </p:txBody>
        </p:sp>
        <p:sp>
          <p:nvSpPr>
            <p:cNvPr id="254" name="Google Shape;254;g2d524df2ca7_0_870"/>
            <p:cNvSpPr/>
            <p:nvPr/>
          </p:nvSpPr>
          <p:spPr>
            <a:xfrm>
              <a:off x="5150034" y="544100"/>
              <a:ext cx="396000" cy="30462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55" name="Google Shape;255;g2d524df2ca7_0_870"/>
            <p:cNvSpPr/>
            <p:nvPr/>
          </p:nvSpPr>
          <p:spPr>
            <a:xfrm>
              <a:off x="5546111" y="3323058"/>
              <a:ext cx="855600" cy="534600"/>
            </a:xfrm>
            <a:prstGeom prst="roundRect">
              <a:avLst>
                <a:gd name="adj" fmla="val 10000"/>
              </a:avLst>
            </a:prstGeom>
            <a:solidFill>
              <a:schemeClr val="lt1">
                <a:alpha val="89800"/>
              </a:schemeClr>
            </a:solid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g2d524df2ca7_0_870"/>
            <p:cNvSpPr txBox="1"/>
            <p:nvPr/>
          </p:nvSpPr>
          <p:spPr>
            <a:xfrm>
              <a:off x="5561771" y="3338718"/>
              <a:ext cx="824100" cy="503400"/>
            </a:xfrm>
            <a:prstGeom prst="rect">
              <a:avLst/>
            </a:prstGeom>
            <a:noFill/>
            <a:ln>
              <a:noFill/>
            </a:ln>
          </p:spPr>
          <p:txBody>
            <a:bodyPr spcFirstLastPara="1" wrap="square" lIns="20950" tIns="13950" rIns="20950" bIns="13950" anchor="ctr" anchorCtr="0">
              <a:noAutofit/>
            </a:bodyPr>
            <a:lstStyle/>
            <a:p>
              <a:pPr marL="0" marR="0" lvl="0" indent="0" algn="ctr" rtl="0">
                <a:lnSpc>
                  <a:spcPct val="90000"/>
                </a:lnSpc>
                <a:spcBef>
                  <a:spcPts val="0"/>
                </a:spcBef>
                <a:spcAft>
                  <a:spcPts val="0"/>
                </a:spcAft>
                <a:buClr>
                  <a:schemeClr val="dk1"/>
                </a:buClr>
                <a:buSzPts val="1100"/>
                <a:buFont typeface="Corbel"/>
                <a:buNone/>
              </a:pPr>
              <a:r>
                <a:rPr lang="en-US" sz="1100">
                  <a:solidFill>
                    <a:srgbClr val="0E0E0E"/>
                  </a:solidFill>
                  <a:latin typeface="Corbel"/>
                  <a:ea typeface="Corbel"/>
                  <a:cs typeface="Corbel"/>
                  <a:sym typeface="Corbel"/>
                </a:rPr>
                <a:t>Transport</a:t>
              </a:r>
              <a:endParaRPr sz="1100" i="0">
                <a:solidFill>
                  <a:srgbClr val="0E0E0E"/>
                </a:solidFill>
                <a:latin typeface="Corbel"/>
                <a:ea typeface="Corbel"/>
                <a:cs typeface="Corbel"/>
                <a:sym typeface="Corbel"/>
              </a:endParaRPr>
            </a:p>
          </p:txBody>
        </p:sp>
        <p:sp>
          <p:nvSpPr>
            <p:cNvPr id="257" name="Google Shape;257;g2d524df2ca7_0_870"/>
            <p:cNvSpPr/>
            <p:nvPr/>
          </p:nvSpPr>
          <p:spPr>
            <a:xfrm>
              <a:off x="5150034" y="544100"/>
              <a:ext cx="389700" cy="37458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58" name="Google Shape;258;g2d524df2ca7_0_870"/>
            <p:cNvSpPr/>
            <p:nvPr/>
          </p:nvSpPr>
          <p:spPr>
            <a:xfrm>
              <a:off x="5539814" y="4022599"/>
              <a:ext cx="855600" cy="534600"/>
            </a:xfrm>
            <a:prstGeom prst="roundRect">
              <a:avLst>
                <a:gd name="adj" fmla="val 10000"/>
              </a:avLst>
            </a:prstGeom>
            <a:solidFill>
              <a:schemeClr val="lt1">
                <a:alpha val="89800"/>
              </a:schemeClr>
            </a:solid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g2d524df2ca7_0_870"/>
            <p:cNvSpPr txBox="1"/>
            <p:nvPr/>
          </p:nvSpPr>
          <p:spPr>
            <a:xfrm>
              <a:off x="5555474" y="4038259"/>
              <a:ext cx="824100" cy="503400"/>
            </a:xfrm>
            <a:prstGeom prst="rect">
              <a:avLst/>
            </a:prstGeom>
            <a:noFill/>
            <a:ln>
              <a:noFill/>
            </a:ln>
          </p:spPr>
          <p:txBody>
            <a:bodyPr spcFirstLastPara="1" wrap="square" lIns="20950" tIns="13950" rIns="20950" bIns="13950" anchor="ctr" anchorCtr="0">
              <a:noAutofit/>
            </a:bodyPr>
            <a:lstStyle/>
            <a:p>
              <a:pPr marL="0" marR="0" lvl="0" indent="0" algn="ctr" rtl="0">
                <a:lnSpc>
                  <a:spcPct val="90000"/>
                </a:lnSpc>
                <a:spcBef>
                  <a:spcPts val="0"/>
                </a:spcBef>
                <a:spcAft>
                  <a:spcPts val="0"/>
                </a:spcAft>
                <a:buClr>
                  <a:schemeClr val="dk1"/>
                </a:buClr>
                <a:buSzPts val="1100"/>
                <a:buFont typeface="Corbel"/>
                <a:buNone/>
              </a:pPr>
              <a:r>
                <a:rPr lang="en-US" sz="1100">
                  <a:solidFill>
                    <a:srgbClr val="0E0E0E"/>
                  </a:solidFill>
                  <a:latin typeface="Corbel"/>
                  <a:ea typeface="Corbel"/>
                  <a:cs typeface="Corbel"/>
                  <a:sym typeface="Corbel"/>
                </a:rPr>
                <a:t>Waste</a:t>
              </a:r>
              <a:endParaRPr sz="1100" i="0">
                <a:solidFill>
                  <a:srgbClr val="0E0E0E"/>
                </a:solidFill>
                <a:latin typeface="Corbel"/>
                <a:ea typeface="Corbel"/>
                <a:cs typeface="Corbel"/>
                <a:sym typeface="Corbel"/>
              </a:endParaRPr>
            </a:p>
          </p:txBody>
        </p:sp>
        <p:sp>
          <p:nvSpPr>
            <p:cNvPr id="260" name="Google Shape;260;g2d524df2ca7_0_870"/>
            <p:cNvSpPr/>
            <p:nvPr/>
          </p:nvSpPr>
          <p:spPr>
            <a:xfrm>
              <a:off x="5150034" y="544100"/>
              <a:ext cx="389700" cy="44025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61" name="Google Shape;261;g2d524df2ca7_0_870"/>
            <p:cNvSpPr/>
            <p:nvPr/>
          </p:nvSpPr>
          <p:spPr>
            <a:xfrm>
              <a:off x="5539814" y="4679144"/>
              <a:ext cx="855600" cy="534600"/>
            </a:xfrm>
            <a:prstGeom prst="roundRect">
              <a:avLst>
                <a:gd name="adj" fmla="val 10000"/>
              </a:avLst>
            </a:prstGeom>
            <a:solidFill>
              <a:schemeClr val="lt1">
                <a:alpha val="89800"/>
              </a:schemeClr>
            </a:solid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g2d524df2ca7_0_870"/>
            <p:cNvSpPr txBox="1"/>
            <p:nvPr/>
          </p:nvSpPr>
          <p:spPr>
            <a:xfrm>
              <a:off x="5555474" y="4694804"/>
              <a:ext cx="824100" cy="503400"/>
            </a:xfrm>
            <a:prstGeom prst="rect">
              <a:avLst/>
            </a:prstGeom>
            <a:noFill/>
            <a:ln>
              <a:noFill/>
            </a:ln>
          </p:spPr>
          <p:txBody>
            <a:bodyPr spcFirstLastPara="1" wrap="square" lIns="20950" tIns="13950" rIns="20950" bIns="13950" anchor="ctr" anchorCtr="0">
              <a:noAutofit/>
            </a:bodyPr>
            <a:lstStyle/>
            <a:p>
              <a:pPr marL="0" marR="0" lvl="0" indent="0" algn="ctr" rtl="0">
                <a:lnSpc>
                  <a:spcPct val="90000"/>
                </a:lnSpc>
                <a:spcBef>
                  <a:spcPts val="0"/>
                </a:spcBef>
                <a:spcAft>
                  <a:spcPts val="0"/>
                </a:spcAft>
                <a:buClr>
                  <a:schemeClr val="dk1"/>
                </a:buClr>
                <a:buSzPts val="1100"/>
                <a:buFont typeface="Corbel"/>
                <a:buNone/>
              </a:pPr>
              <a:r>
                <a:rPr lang="en-US" sz="1100">
                  <a:solidFill>
                    <a:srgbClr val="0E0E0E"/>
                  </a:solidFill>
                  <a:latin typeface="Corbel"/>
                  <a:ea typeface="Corbel"/>
                  <a:cs typeface="Corbel"/>
                  <a:sym typeface="Corbel"/>
                </a:rPr>
                <a:t>Other</a:t>
              </a:r>
              <a:endParaRPr sz="1100" i="0">
                <a:solidFill>
                  <a:srgbClr val="0E0E0E"/>
                </a:solidFill>
                <a:latin typeface="Corbel"/>
                <a:ea typeface="Corbel"/>
                <a:cs typeface="Corbel"/>
                <a:sym typeface="Corbel"/>
              </a:endParaRPr>
            </a:p>
          </p:txBody>
        </p:sp>
        <p:sp>
          <p:nvSpPr>
            <p:cNvPr id="263" name="Google Shape;263;g2d524df2ca7_0_870"/>
            <p:cNvSpPr/>
            <p:nvPr/>
          </p:nvSpPr>
          <p:spPr>
            <a:xfrm>
              <a:off x="6704041" y="0"/>
              <a:ext cx="1260000" cy="534600"/>
            </a:xfrm>
            <a:prstGeom prst="roundRect">
              <a:avLst>
                <a:gd name="adj" fmla="val 10000"/>
              </a:avLst>
            </a:prstGeom>
            <a:solidFill>
              <a:srgbClr val="5F9DD1"/>
            </a:solidFill>
            <a:ln w="1077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g2d524df2ca7_0_870"/>
            <p:cNvSpPr txBox="1"/>
            <p:nvPr/>
          </p:nvSpPr>
          <p:spPr>
            <a:xfrm>
              <a:off x="6719701" y="15660"/>
              <a:ext cx="12285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lt1"/>
                </a:buClr>
                <a:buSzPts val="1500"/>
                <a:buFont typeface="Corbel"/>
                <a:buNone/>
              </a:pPr>
              <a:r>
                <a:rPr lang="en-US" sz="1500" i="0">
                  <a:solidFill>
                    <a:schemeClr val="lt1"/>
                  </a:solidFill>
                  <a:latin typeface="Corbel"/>
                  <a:ea typeface="Corbel"/>
                  <a:cs typeface="Corbel"/>
                  <a:sym typeface="Corbel"/>
                </a:rPr>
                <a:t>Product Requirements</a:t>
              </a:r>
              <a:endParaRPr/>
            </a:p>
          </p:txBody>
        </p:sp>
        <p:sp>
          <p:nvSpPr>
            <p:cNvPr id="265" name="Google Shape;265;g2d524df2ca7_0_870"/>
            <p:cNvSpPr/>
            <p:nvPr/>
          </p:nvSpPr>
          <p:spPr>
            <a:xfrm>
              <a:off x="6830028" y="534686"/>
              <a:ext cx="267300" cy="401400"/>
            </a:xfrm>
            <a:custGeom>
              <a:avLst/>
              <a:gdLst/>
              <a:ahLst/>
              <a:cxnLst/>
              <a:rect l="l" t="t" r="r" b="b"/>
              <a:pathLst>
                <a:path w="120000" h="120000" extrusionOk="0">
                  <a:moveTo>
                    <a:pt x="0" y="0"/>
                  </a:moveTo>
                  <a:lnTo>
                    <a:pt x="0" y="120000"/>
                  </a:lnTo>
                  <a:lnTo>
                    <a:pt x="120000" y="120000"/>
                  </a:lnTo>
                </a:path>
              </a:pathLst>
            </a:custGeom>
            <a:noFill/>
            <a:ln w="10775" cap="flat" cmpd="sng">
              <a:solidFill>
                <a:srgbClr val="4D7CA5"/>
              </a:solidFill>
              <a:prstDash val="solid"/>
              <a:round/>
              <a:headEnd type="none" w="sm" len="sm"/>
              <a:tailEnd type="none" w="sm" len="sm"/>
            </a:ln>
          </p:spPr>
          <p:txBody>
            <a:bodyPr/>
            <a:lstStyle/>
            <a:p>
              <a:endParaRPr lang="en-GB"/>
            </a:p>
          </p:txBody>
        </p:sp>
        <p:sp>
          <p:nvSpPr>
            <p:cNvPr id="266" name="Google Shape;266;g2d524df2ca7_0_870"/>
            <p:cNvSpPr/>
            <p:nvPr/>
          </p:nvSpPr>
          <p:spPr>
            <a:xfrm>
              <a:off x="7097279" y="668676"/>
              <a:ext cx="855600" cy="534600"/>
            </a:xfrm>
            <a:prstGeom prst="roundRect">
              <a:avLst>
                <a:gd name="adj" fmla="val 10000"/>
              </a:avLst>
            </a:prstGeom>
            <a:solidFill>
              <a:srgbClr val="00B050">
                <a:alpha val="89800"/>
              </a:srgbClr>
            </a:solidFill>
            <a:ln w="10775" cap="flat" cmpd="sng">
              <a:solidFill>
                <a:srgbClr val="5F9DD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g2d524df2ca7_0_870"/>
            <p:cNvSpPr txBox="1"/>
            <p:nvPr/>
          </p:nvSpPr>
          <p:spPr>
            <a:xfrm>
              <a:off x="7112939" y="684336"/>
              <a:ext cx="8241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500"/>
                <a:buFont typeface="Corbel"/>
                <a:buNone/>
              </a:pPr>
              <a:r>
                <a:rPr lang="en-US" sz="1500" i="0">
                  <a:solidFill>
                    <a:srgbClr val="0E0E0E"/>
                  </a:solidFill>
                  <a:latin typeface="Corbel"/>
                  <a:ea typeface="Corbel"/>
                  <a:cs typeface="Corbel"/>
                  <a:sym typeface="Corbel"/>
                </a:rPr>
                <a:t>GSVERs</a:t>
              </a:r>
              <a:endParaRPr>
                <a:solidFill>
                  <a:srgbClr val="0E0E0E"/>
                </a:solidFill>
              </a:endParaRPr>
            </a:p>
          </p:txBody>
        </p:sp>
      </p:grpSp>
      <p:grpSp>
        <p:nvGrpSpPr>
          <p:cNvPr id="268" name="Google Shape;268;g2d524df2ca7_0_870"/>
          <p:cNvGrpSpPr/>
          <p:nvPr/>
        </p:nvGrpSpPr>
        <p:grpSpPr>
          <a:xfrm>
            <a:off x="3675056" y="6084005"/>
            <a:ext cx="989987" cy="458099"/>
            <a:chOff x="3570307" y="668676"/>
            <a:chExt cx="1026000" cy="534600"/>
          </a:xfrm>
        </p:grpSpPr>
        <p:sp>
          <p:nvSpPr>
            <p:cNvPr id="269" name="Google Shape;269;g2d524df2ca7_0_870"/>
            <p:cNvSpPr/>
            <p:nvPr/>
          </p:nvSpPr>
          <p:spPr>
            <a:xfrm>
              <a:off x="3570307" y="668676"/>
              <a:ext cx="1026000" cy="534600"/>
            </a:xfrm>
            <a:prstGeom prst="roundRect">
              <a:avLst>
                <a:gd name="adj" fmla="val 10000"/>
              </a:avLst>
            </a:prstGeom>
            <a:solidFill>
              <a:schemeClr val="lt1">
                <a:alpha val="89800"/>
              </a:schemeClr>
            </a:solidFill>
            <a:ln w="10775" cap="flat" cmpd="sng">
              <a:solidFill>
                <a:srgbClr val="5F9DD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orbel"/>
                <a:ea typeface="Corbel"/>
                <a:cs typeface="Corbel"/>
                <a:sym typeface="Corbel"/>
              </a:endParaRPr>
            </a:p>
          </p:txBody>
        </p:sp>
        <p:sp>
          <p:nvSpPr>
            <p:cNvPr id="270" name="Google Shape;270;g2d524df2ca7_0_870"/>
            <p:cNvSpPr txBox="1"/>
            <p:nvPr/>
          </p:nvSpPr>
          <p:spPr>
            <a:xfrm>
              <a:off x="3585967" y="684336"/>
              <a:ext cx="9948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100"/>
                <a:buFont typeface="Corbel"/>
                <a:buNone/>
              </a:pPr>
              <a:r>
                <a:rPr lang="en-US" sz="1100">
                  <a:solidFill>
                    <a:schemeClr val="dk1"/>
                  </a:solidFill>
                  <a:latin typeface="Corbel"/>
                  <a:ea typeface="Corbel"/>
                  <a:cs typeface="Corbel"/>
                  <a:sym typeface="Corbel"/>
                </a:rPr>
                <a:t>Land Use &amp; Forests</a:t>
              </a:r>
              <a:endParaRPr sz="1100">
                <a:solidFill>
                  <a:schemeClr val="dk1"/>
                </a:solidFill>
                <a:latin typeface="Corbel"/>
                <a:ea typeface="Corbel"/>
                <a:cs typeface="Corbel"/>
                <a:sym typeface="Corbel"/>
              </a:endParaRPr>
            </a:p>
          </p:txBody>
        </p:sp>
      </p:grpSp>
      <p:grpSp>
        <p:nvGrpSpPr>
          <p:cNvPr id="271" name="Google Shape;271;g2d524df2ca7_0_870"/>
          <p:cNvGrpSpPr/>
          <p:nvPr/>
        </p:nvGrpSpPr>
        <p:grpSpPr>
          <a:xfrm>
            <a:off x="4842908" y="6094539"/>
            <a:ext cx="989987" cy="359946"/>
            <a:chOff x="3570307" y="668676"/>
            <a:chExt cx="1026000" cy="534600"/>
          </a:xfrm>
        </p:grpSpPr>
        <p:sp>
          <p:nvSpPr>
            <p:cNvPr id="272" name="Google Shape;272;g2d524df2ca7_0_870"/>
            <p:cNvSpPr/>
            <p:nvPr/>
          </p:nvSpPr>
          <p:spPr>
            <a:xfrm>
              <a:off x="3570307" y="668676"/>
              <a:ext cx="1026000" cy="534600"/>
            </a:xfrm>
            <a:prstGeom prst="roundRect">
              <a:avLst>
                <a:gd name="adj" fmla="val 10000"/>
              </a:avLst>
            </a:prstGeom>
            <a:solidFill>
              <a:schemeClr val="lt1">
                <a:alpha val="89800"/>
              </a:schemeClr>
            </a:solidFill>
            <a:ln w="10775" cap="flat" cmpd="sng">
              <a:solidFill>
                <a:srgbClr val="5F9DD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orbel"/>
                <a:ea typeface="Corbel"/>
                <a:cs typeface="Corbel"/>
                <a:sym typeface="Corbel"/>
              </a:endParaRPr>
            </a:p>
          </p:txBody>
        </p:sp>
        <p:sp>
          <p:nvSpPr>
            <p:cNvPr id="273" name="Google Shape;273;g2d524df2ca7_0_870"/>
            <p:cNvSpPr txBox="1"/>
            <p:nvPr/>
          </p:nvSpPr>
          <p:spPr>
            <a:xfrm>
              <a:off x="3585967" y="684336"/>
              <a:ext cx="9948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100"/>
                <a:buFont typeface="Corbel"/>
                <a:buNone/>
              </a:pPr>
              <a:r>
                <a:rPr lang="en-US" sz="1100">
                  <a:solidFill>
                    <a:schemeClr val="dk1"/>
                  </a:solidFill>
                  <a:latin typeface="Corbel"/>
                  <a:ea typeface="Corbel"/>
                  <a:cs typeface="Corbel"/>
                  <a:sym typeface="Corbel"/>
                </a:rPr>
                <a:t>Forestry</a:t>
              </a:r>
              <a:endParaRPr sz="1100">
                <a:solidFill>
                  <a:schemeClr val="dk1"/>
                </a:solidFill>
                <a:latin typeface="Corbel"/>
                <a:ea typeface="Corbel"/>
                <a:cs typeface="Corbel"/>
                <a:sym typeface="Corbel"/>
              </a:endParaRPr>
            </a:p>
          </p:txBody>
        </p:sp>
      </p:grpSp>
      <p:grpSp>
        <p:nvGrpSpPr>
          <p:cNvPr id="274" name="Google Shape;274;g2d524df2ca7_0_870"/>
          <p:cNvGrpSpPr/>
          <p:nvPr/>
        </p:nvGrpSpPr>
        <p:grpSpPr>
          <a:xfrm>
            <a:off x="7190082" y="6094539"/>
            <a:ext cx="989987" cy="359946"/>
            <a:chOff x="3570307" y="668676"/>
            <a:chExt cx="1026000" cy="534600"/>
          </a:xfrm>
        </p:grpSpPr>
        <p:sp>
          <p:nvSpPr>
            <p:cNvPr id="275" name="Google Shape;275;g2d524df2ca7_0_870"/>
            <p:cNvSpPr/>
            <p:nvPr/>
          </p:nvSpPr>
          <p:spPr>
            <a:xfrm>
              <a:off x="3570307" y="668676"/>
              <a:ext cx="1026000" cy="534600"/>
            </a:xfrm>
            <a:prstGeom prst="roundRect">
              <a:avLst>
                <a:gd name="adj" fmla="val 10000"/>
              </a:avLst>
            </a:prstGeom>
            <a:solidFill>
              <a:schemeClr val="lt1">
                <a:alpha val="89800"/>
              </a:schemeClr>
            </a:solidFill>
            <a:ln w="10775" cap="flat" cmpd="sng">
              <a:solidFill>
                <a:srgbClr val="5F9DD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orbel"/>
                <a:ea typeface="Corbel"/>
                <a:cs typeface="Corbel"/>
                <a:sym typeface="Corbel"/>
              </a:endParaRPr>
            </a:p>
          </p:txBody>
        </p:sp>
        <p:sp>
          <p:nvSpPr>
            <p:cNvPr id="276" name="Google Shape;276;g2d524df2ca7_0_870"/>
            <p:cNvSpPr txBox="1"/>
            <p:nvPr/>
          </p:nvSpPr>
          <p:spPr>
            <a:xfrm>
              <a:off x="3585967" y="684336"/>
              <a:ext cx="9948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100"/>
                <a:buFont typeface="Corbel"/>
                <a:buNone/>
              </a:pPr>
              <a:r>
                <a:rPr lang="en-US" sz="1100">
                  <a:solidFill>
                    <a:schemeClr val="dk1"/>
                  </a:solidFill>
                  <a:latin typeface="Corbel"/>
                  <a:ea typeface="Corbel"/>
                  <a:cs typeface="Corbel"/>
                  <a:sym typeface="Corbel"/>
                </a:rPr>
                <a:t>GSVER</a:t>
              </a:r>
              <a:endParaRPr sz="1100">
                <a:solidFill>
                  <a:schemeClr val="dk1"/>
                </a:solidFill>
                <a:latin typeface="Corbel"/>
                <a:ea typeface="Corbel"/>
                <a:cs typeface="Corbel"/>
                <a:sym typeface="Corbel"/>
              </a:endParaRPr>
            </a:p>
          </p:txBody>
        </p:sp>
      </p:grpSp>
      <p:pic>
        <p:nvPicPr>
          <p:cNvPr id="277" name="Google Shape;277;g2d524df2ca7_0_870"/>
          <p:cNvPicPr preferRelativeResize="0"/>
          <p:nvPr/>
        </p:nvPicPr>
        <p:blipFill rotWithShape="1">
          <a:blip r:embed="rId3">
            <a:alphaModFix/>
          </a:blip>
          <a:srcRect/>
          <a:stretch/>
        </p:blipFill>
        <p:spPr>
          <a:xfrm>
            <a:off x="7314229" y="4993584"/>
            <a:ext cx="741799" cy="1079999"/>
          </a:xfrm>
          <a:prstGeom prst="rect">
            <a:avLst/>
          </a:prstGeom>
          <a:noFill/>
          <a:ln>
            <a:noFill/>
          </a:ln>
        </p:spPr>
      </p:pic>
      <p:grpSp>
        <p:nvGrpSpPr>
          <p:cNvPr id="278" name="Google Shape;278;g2d524df2ca7_0_870"/>
          <p:cNvGrpSpPr/>
          <p:nvPr/>
        </p:nvGrpSpPr>
        <p:grpSpPr>
          <a:xfrm>
            <a:off x="6016495" y="6095214"/>
            <a:ext cx="989987" cy="359946"/>
            <a:chOff x="3570307" y="668676"/>
            <a:chExt cx="1026000" cy="534600"/>
          </a:xfrm>
        </p:grpSpPr>
        <p:sp>
          <p:nvSpPr>
            <p:cNvPr id="279" name="Google Shape;279;g2d524df2ca7_0_870"/>
            <p:cNvSpPr/>
            <p:nvPr/>
          </p:nvSpPr>
          <p:spPr>
            <a:xfrm>
              <a:off x="3570307" y="668676"/>
              <a:ext cx="1026000" cy="534600"/>
            </a:xfrm>
            <a:prstGeom prst="roundRect">
              <a:avLst>
                <a:gd name="adj" fmla="val 10000"/>
              </a:avLst>
            </a:prstGeom>
            <a:solidFill>
              <a:schemeClr val="lt1">
                <a:alpha val="89800"/>
              </a:schemeClr>
            </a:solidFill>
            <a:ln w="10775" cap="flat" cmpd="sng">
              <a:solidFill>
                <a:srgbClr val="5F9DD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orbel"/>
                <a:ea typeface="Corbel"/>
                <a:cs typeface="Corbel"/>
                <a:sym typeface="Corbel"/>
              </a:endParaRPr>
            </a:p>
          </p:txBody>
        </p:sp>
        <p:sp>
          <p:nvSpPr>
            <p:cNvPr id="280" name="Google Shape;280;g2d524df2ca7_0_870"/>
            <p:cNvSpPr txBox="1"/>
            <p:nvPr/>
          </p:nvSpPr>
          <p:spPr>
            <a:xfrm>
              <a:off x="3585967" y="684336"/>
              <a:ext cx="994800" cy="503400"/>
            </a:xfrm>
            <a:prstGeom prst="rect">
              <a:avLst/>
            </a:prstGeom>
            <a:noFill/>
            <a:ln>
              <a:noFill/>
            </a:ln>
          </p:spPr>
          <p:txBody>
            <a:bodyPr spcFirstLastPara="1" wrap="square" lIns="28575" tIns="19050" rIns="28575" bIns="19050" anchor="ctr" anchorCtr="0">
              <a:noAutofit/>
            </a:bodyPr>
            <a:lstStyle/>
            <a:p>
              <a:pPr marL="0" marR="0" lvl="0" indent="0" algn="ctr" rtl="0">
                <a:lnSpc>
                  <a:spcPct val="90000"/>
                </a:lnSpc>
                <a:spcBef>
                  <a:spcPts val="0"/>
                </a:spcBef>
                <a:spcAft>
                  <a:spcPts val="0"/>
                </a:spcAft>
                <a:buClr>
                  <a:schemeClr val="dk1"/>
                </a:buClr>
                <a:buSzPts val="1100"/>
                <a:buFont typeface="Corbel"/>
                <a:buNone/>
              </a:pPr>
              <a:r>
                <a:rPr lang="en-US" sz="1100">
                  <a:solidFill>
                    <a:schemeClr val="dk1"/>
                  </a:solidFill>
                  <a:latin typeface="Corbel"/>
                  <a:ea typeface="Corbel"/>
                  <a:cs typeface="Corbel"/>
                  <a:sym typeface="Corbel"/>
                </a:rPr>
                <a:t>Multiple </a:t>
              </a:r>
              <a:endParaRPr/>
            </a:p>
            <a:p>
              <a:pPr marL="0" marR="0" lvl="0" indent="0" algn="ctr" rtl="0">
                <a:lnSpc>
                  <a:spcPct val="90000"/>
                </a:lnSpc>
                <a:spcBef>
                  <a:spcPts val="385"/>
                </a:spcBef>
                <a:spcAft>
                  <a:spcPts val="0"/>
                </a:spcAft>
                <a:buClr>
                  <a:schemeClr val="dk1"/>
                </a:buClr>
                <a:buSzPts val="1100"/>
                <a:buFont typeface="Corbel"/>
                <a:buNone/>
              </a:pPr>
              <a:r>
                <a:rPr lang="en-US" sz="1100">
                  <a:solidFill>
                    <a:schemeClr val="dk1"/>
                  </a:solidFill>
                  <a:latin typeface="Corbel"/>
                  <a:ea typeface="Corbel"/>
                  <a:cs typeface="Corbel"/>
                  <a:sym typeface="Corbel"/>
                </a:rPr>
                <a:t>SDGs</a:t>
              </a:r>
              <a:endParaRPr sz="1100">
                <a:solidFill>
                  <a:schemeClr val="dk1"/>
                </a:solidFill>
                <a:latin typeface="Corbel"/>
                <a:ea typeface="Corbel"/>
                <a:cs typeface="Corbel"/>
                <a:sym typeface="Corbel"/>
              </a:endParaRPr>
            </a:p>
          </p:txBody>
        </p:sp>
      </p:grpSp>
      <p:pic>
        <p:nvPicPr>
          <p:cNvPr id="281" name="Google Shape;281;g2d524df2ca7_0_870" descr="Global Goals Resources"/>
          <p:cNvPicPr preferRelativeResize="0"/>
          <p:nvPr/>
        </p:nvPicPr>
        <p:blipFill rotWithShape="1">
          <a:blip r:embed="rId4">
            <a:alphaModFix/>
          </a:blip>
          <a:srcRect l="27257" t="21574" r="27001" b="24958"/>
          <a:stretch/>
        </p:blipFill>
        <p:spPr>
          <a:xfrm>
            <a:off x="5974025" y="4943619"/>
            <a:ext cx="1153573" cy="1090566"/>
          </a:xfrm>
          <a:prstGeom prst="rect">
            <a:avLst/>
          </a:prstGeom>
          <a:noFill/>
          <a:ln>
            <a:noFill/>
          </a:ln>
        </p:spPr>
      </p:pic>
      <p:pic>
        <p:nvPicPr>
          <p:cNvPr id="282" name="Google Shape;282;g2d524df2ca7_0_870"/>
          <p:cNvPicPr preferRelativeResize="0"/>
          <p:nvPr/>
        </p:nvPicPr>
        <p:blipFill rotWithShape="1">
          <a:blip r:embed="rId5">
            <a:alphaModFix/>
          </a:blip>
          <a:srcRect/>
          <a:stretch/>
        </p:blipFill>
        <p:spPr>
          <a:xfrm>
            <a:off x="5022910" y="5314106"/>
            <a:ext cx="630000" cy="630000"/>
          </a:xfrm>
          <a:prstGeom prst="rect">
            <a:avLst/>
          </a:prstGeom>
          <a:noFill/>
          <a:ln>
            <a:noFill/>
          </a:ln>
        </p:spPr>
      </p:pic>
      <p:pic>
        <p:nvPicPr>
          <p:cNvPr id="283" name="Google Shape;283;g2d524df2ca7_0_870"/>
          <p:cNvPicPr preferRelativeResize="0"/>
          <p:nvPr/>
        </p:nvPicPr>
        <p:blipFill rotWithShape="1">
          <a:blip r:embed="rId5">
            <a:alphaModFix/>
          </a:blip>
          <a:srcRect/>
          <a:stretch/>
        </p:blipFill>
        <p:spPr>
          <a:xfrm>
            <a:off x="3608760" y="5314106"/>
            <a:ext cx="630000" cy="630000"/>
          </a:xfrm>
          <a:prstGeom prst="rect">
            <a:avLst/>
          </a:prstGeom>
          <a:noFill/>
          <a:ln>
            <a:noFill/>
          </a:ln>
        </p:spPr>
      </p:pic>
      <p:pic>
        <p:nvPicPr>
          <p:cNvPr id="284" name="Google Shape;284;g2d524df2ca7_0_870"/>
          <p:cNvPicPr preferRelativeResize="0"/>
          <p:nvPr/>
        </p:nvPicPr>
        <p:blipFill rotWithShape="1">
          <a:blip r:embed="rId6">
            <a:alphaModFix/>
          </a:blip>
          <a:srcRect/>
          <a:stretch/>
        </p:blipFill>
        <p:spPr>
          <a:xfrm>
            <a:off x="4156882" y="5314131"/>
            <a:ext cx="629955" cy="629955"/>
          </a:xfrm>
          <a:prstGeom prst="rect">
            <a:avLst/>
          </a:prstGeom>
          <a:noFill/>
          <a:ln>
            <a:noFill/>
          </a:ln>
        </p:spPr>
      </p:pic>
    </p:spTree>
  </p:cSld>
  <p:clrMapOvr>
    <a:masterClrMapping/>
  </p:clrMapOvr>
</p:sld>
</file>

<file path=ppt/theme/theme1.xml><?xml version="1.0" encoding="utf-8"?>
<a:theme xmlns:a="http://schemas.openxmlformats.org/drawingml/2006/main" name="Fra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Fra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18A1B607-7BAE-46D6-8090-545AC7BDD739}"/>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457CCF858B3B24CB5C3BD98C9B15BCC" ma:contentTypeVersion="14" ma:contentTypeDescription="Create a new document." ma:contentTypeScope="" ma:versionID="31d155dba1adc1933ec71a8b2a545358">
  <xsd:schema xmlns:xsd="http://www.w3.org/2001/XMLSchema" xmlns:xs="http://www.w3.org/2001/XMLSchema" xmlns:p="http://schemas.microsoft.com/office/2006/metadata/properties" xmlns:ns2="9ecebf30-e226-460f-96ee-74872a04efa4" xmlns:ns3="78d9f431-6555-4918-a799-f2863251a69c" xmlns:ns4="c93523a4-b16d-4d59-a454-9acbe872ab36" targetNamespace="http://schemas.microsoft.com/office/2006/metadata/properties" ma:root="true" ma:fieldsID="2e254cafb327ee247686910fcc781b32" ns2:_="" ns3:_="" ns4:_="">
    <xsd:import namespace="9ecebf30-e226-460f-96ee-74872a04efa4"/>
    <xsd:import namespace="78d9f431-6555-4918-a799-f2863251a69c"/>
    <xsd:import namespace="c93523a4-b16d-4d59-a454-9acbe872ab36"/>
    <xsd:element name="properties">
      <xsd:complexType>
        <xsd:sequence>
          <xsd:element name="documentManagement">
            <xsd:complexType>
              <xsd:all>
                <xsd:element ref="ns2:SharedWithUsers" minOccurs="0"/>
                <xsd:element ref="ns2:SharedWithDetails"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EventHashCode" minOccurs="0"/>
                <xsd:element ref="ns4:MediaServiceGenerationTime" minOccurs="0"/>
                <xsd:element ref="ns4:MediaServiceOCR" minOccurs="0"/>
                <xsd:element ref="ns4:MediaServiceAutoKeyPoints" minOccurs="0"/>
                <xsd:element ref="ns4:MediaServiceKeyPoints" minOccurs="0"/>
                <xsd:element ref="ns4:MediaServiceLocation" minOccurs="0"/>
                <xsd:element ref="ns4:Notes" minOccurs="0"/>
                <xsd:element ref="ns4:Weblink" minOccurs="0"/>
                <xsd:element ref="ns4:Relevance" minOccurs="0"/>
                <xsd:element ref="ns4:MediaLengthInSeconds" minOccurs="0"/>
                <xsd:element ref="ns4:lcf76f155ced4ddcb4097134ff3c332f" minOccurs="0"/>
                <xsd:element ref="ns2:TaxCatchAll" minOccurs="0"/>
                <xsd:element ref="ns4:MediaServiceObjectDetectorVersion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cebf30-e226-460f-96ee-74872a04efa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8" nillable="true" ma:displayName="Taxonomy Catch All Column" ma:hidden="true" ma:list="{96a4a94f-a41f-4016-a66b-9208a1845355}" ma:internalName="TaxCatchAll" ma:readOnly="false" ma:showField="CatchAllData" ma:web="9ecebf30-e226-460f-96ee-74872a04efa4">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8d9f431-6555-4918-a799-f2863251a69c" elementFormDefault="qualified">
    <xsd:import namespace="http://schemas.microsoft.com/office/2006/documentManagement/types"/>
    <xsd:import namespace="http://schemas.microsoft.com/office/infopath/2007/PartnerControls"/>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93523a4-b16d-4d59-a454-9acbe872ab36"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Notes" ma:index="22" nillable="true" ma:displayName="Notes" ma:default="NA" ma:format="Dropdown" ma:internalName="Notes">
      <xsd:simpleType>
        <xsd:restriction base="dms:Note">
          <xsd:maxLength value="255"/>
        </xsd:restriction>
      </xsd:simpleType>
    </xsd:element>
    <xsd:element name="Weblink" ma:index="23" nillable="true" ma:displayName="Weblink" ma:description="https://www.perspectives.cc/fileadmin/Publications/SEA_Pricing_Study.pdf" ma:format="Hyperlink" ma:internalName="Weblink">
      <xsd:complexType>
        <xsd:complexContent>
          <xsd:extension base="dms:URL">
            <xsd:sequence>
              <xsd:element name="Url" type="dms:ValidUrl" minOccurs="0" nillable="true"/>
              <xsd:element name="Description" type="xsd:string" nillable="true"/>
            </xsd:sequence>
          </xsd:extension>
        </xsd:complexContent>
      </xsd:complexType>
    </xsd:element>
    <xsd:element name="Relevance" ma:index="24" nillable="true" ma:displayName="Relevance" ma:default="Enter Choice #Art 6" ma:internalName="Relevance">
      <xsd:complexType>
        <xsd:complexContent>
          <xsd:extension base="dms:MultiChoice">
            <xsd:sequence>
              <xsd:element name="Value" maxOccurs="unbounded" minOccurs="0" nillable="true">
                <xsd:simpleType>
                  <xsd:restriction base="dms:Choice">
                    <xsd:enumeration value="Enter Choice #Art 6"/>
                    <xsd:enumeration value="Enter Choice #CA"/>
                    <xsd:enumeration value="Enter Choice #SDG"/>
                  </xsd:restriction>
                </xsd:simpleType>
              </xsd:element>
            </xsd:sequence>
          </xsd:extension>
        </xsd:complexContent>
      </xsd:complexType>
    </xsd:element>
    <xsd:element name="MediaLengthInSeconds" ma:index="25" nillable="true" ma:displayName="MediaLengthInSeconds" ma:hidden="true"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3f161edd-7b79-4478-98eb-f673e2ec4f9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9" nillable="true" ma:displayName="MediaServiceObjectDetectorVersions" ma:hidden="true" ma:indexed="true" ma:internalName="MediaServiceObjectDetectorVersions" ma:readOnly="true">
      <xsd:simpleType>
        <xsd:restriction base="dms:Text"/>
      </xsd:simpleType>
    </xsd:element>
    <xsd:element name="MediaServiceSearchProperties" ma:index="3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Weblink xmlns="c93523a4-b16d-4d59-a454-9acbe872ab36">
      <Url xsi:nil="true"/>
      <Description xsi:nil="true"/>
    </Weblink>
    <Relevance xmlns="c93523a4-b16d-4d59-a454-9acbe872ab36">
      <Value>Enter Choice #Art 6</Value>
    </Relevance>
    <Notes xmlns="c93523a4-b16d-4d59-a454-9acbe872ab36">NA</Notes>
    <TaxCatchAll xmlns="9ecebf30-e226-460f-96ee-74872a04efa4" xsi:nil="true"/>
    <lcf76f155ced4ddcb4097134ff3c332f xmlns="c93523a4-b16d-4d59-a454-9acbe872ab36">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5C3EC1F-7891-440F-BA58-C7D25D53841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cebf30-e226-460f-96ee-74872a04efa4"/>
    <ds:schemaRef ds:uri="78d9f431-6555-4918-a799-f2863251a69c"/>
    <ds:schemaRef ds:uri="c93523a4-b16d-4d59-a454-9acbe872ab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4BB4F92-0A62-45D0-A01C-5362BE69979B}">
  <ds:schemaRefs>
    <ds:schemaRef ds:uri="http://schemas.microsoft.com/office/2006/metadata/properties"/>
    <ds:schemaRef ds:uri="c93523a4-b16d-4d59-a454-9acbe872ab36"/>
    <ds:schemaRef ds:uri="http://schemas.openxmlformats.org/package/2006/metadata/core-properties"/>
    <ds:schemaRef ds:uri="78d9f431-6555-4918-a799-f2863251a69c"/>
    <ds:schemaRef ds:uri="http://schemas.microsoft.com/office/2006/documentManagement/types"/>
    <ds:schemaRef ds:uri="http://purl.org/dc/terms/"/>
    <ds:schemaRef ds:uri="http://schemas.microsoft.com/office/infopath/2007/PartnerControls"/>
    <ds:schemaRef ds:uri="http://purl.org/dc/dcmitype/"/>
    <ds:schemaRef ds:uri="9ecebf30-e226-460f-96ee-74872a04efa4"/>
    <ds:schemaRef ds:uri="http://www.w3.org/XML/1998/namespace"/>
    <ds:schemaRef ds:uri="http://purl.org/dc/elements/1.1/"/>
  </ds:schemaRefs>
</ds:datastoreItem>
</file>

<file path=customXml/itemProps3.xml><?xml version="1.0" encoding="utf-8"?>
<ds:datastoreItem xmlns:ds="http://schemas.openxmlformats.org/officeDocument/2006/customXml" ds:itemID="{CF36FE7E-436E-4885-9A6B-36F0091739E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125</TotalTime>
  <Words>2089</Words>
  <Application>Microsoft Office PowerPoint</Application>
  <PresentationFormat>Widescreen</PresentationFormat>
  <Paragraphs>201</Paragraphs>
  <Slides>12</Slides>
  <Notes>11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12</vt:i4>
      </vt:variant>
    </vt:vector>
  </HeadingPairs>
  <TitlesOfParts>
    <vt:vector size="23" baseType="lpstr">
      <vt:lpstr>Arial Narrow</vt:lpstr>
      <vt:lpstr>Wingdings</vt:lpstr>
      <vt:lpstr>Wingdings 2</vt:lpstr>
      <vt:lpstr>Corbel (Body)</vt:lpstr>
      <vt:lpstr>Noto Sans Symbols</vt:lpstr>
      <vt:lpstr>Corbel</vt:lpstr>
      <vt:lpstr>Calibri</vt:lpstr>
      <vt:lpstr>Arial</vt:lpstr>
      <vt:lpstr>Aptos</vt:lpstr>
      <vt:lpstr>Frame</vt:lpstr>
      <vt:lpstr>1_Frame</vt:lpstr>
      <vt:lpstr>Module 1  Introduction to the Project Type</vt:lpstr>
      <vt:lpstr>Acknowledgement</vt:lpstr>
      <vt:lpstr>Learning Objectives</vt:lpstr>
      <vt:lpstr>What is an afforestation/ reforestation project?</vt:lpstr>
      <vt:lpstr>What is an afforestation/ reforestation project?</vt:lpstr>
      <vt:lpstr>Baseline Scenario</vt:lpstr>
      <vt:lpstr>Project Scenario</vt:lpstr>
      <vt:lpstr>Audience Questions</vt:lpstr>
      <vt:lpstr>GS4GG – Hierarchy of Standard Documents</vt:lpstr>
      <vt:lpstr>Activity Requirements and Methodologies</vt:lpstr>
      <vt:lpstr>Audience Questions</vt:lpstr>
      <vt:lpstr>Q&amp;A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MM</dc:creator>
  <cp:lastModifiedBy>James Walker</cp:lastModifiedBy>
  <cp:revision>1</cp:revision>
  <dcterms:created xsi:type="dcterms:W3CDTF">2024-10-25T08:40:33Z</dcterms:created>
  <dcterms:modified xsi:type="dcterms:W3CDTF">2024-12-10T09:58:42Z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0x010100C457CCF858B3B24CB5C3BD98C9B15BCC</vt:lpwstr>
  </property>
  <property fmtid="{D5CDD505-2E9C-101B-9397-08002B2CF9AE}" pid="3" name="MediaServiceImageTags">
    <vt:lpwstr/>
  </property>
</Properties>
</file>